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4"/>
  </p:notesMasterIdLst>
  <p:sldIdLst>
    <p:sldId id="258" r:id="rId5"/>
    <p:sldId id="285" r:id="rId6"/>
    <p:sldId id="299" r:id="rId7"/>
    <p:sldId id="286" r:id="rId8"/>
    <p:sldId id="300" r:id="rId9"/>
    <p:sldId id="287" r:id="rId10"/>
    <p:sldId id="301" r:id="rId11"/>
    <p:sldId id="288" r:id="rId12"/>
    <p:sldId id="302" r:id="rId13"/>
    <p:sldId id="274" r:id="rId14"/>
    <p:sldId id="303" r:id="rId15"/>
    <p:sldId id="307" r:id="rId16"/>
    <p:sldId id="308" r:id="rId17"/>
    <p:sldId id="276" r:id="rId18"/>
    <p:sldId id="309" r:id="rId19"/>
    <p:sldId id="273" r:id="rId20"/>
    <p:sldId id="310" r:id="rId21"/>
    <p:sldId id="261" r:id="rId22"/>
    <p:sldId id="311" r:id="rId23"/>
    <p:sldId id="272" r:id="rId24"/>
    <p:sldId id="312" r:id="rId25"/>
    <p:sldId id="290" r:id="rId26"/>
    <p:sldId id="313" r:id="rId27"/>
    <p:sldId id="277" r:id="rId28"/>
    <p:sldId id="314" r:id="rId29"/>
    <p:sldId id="292" r:id="rId30"/>
    <p:sldId id="315" r:id="rId31"/>
    <p:sldId id="305" r:id="rId32"/>
    <p:sldId id="298" r:id="rId33"/>
    <p:sldId id="296" r:id="rId34"/>
    <p:sldId id="316" r:id="rId35"/>
    <p:sldId id="297" r:id="rId36"/>
    <p:sldId id="317" r:id="rId37"/>
    <p:sldId id="306" r:id="rId38"/>
    <p:sldId id="318" r:id="rId39"/>
    <p:sldId id="295" r:id="rId40"/>
    <p:sldId id="319" r:id="rId41"/>
    <p:sldId id="293" r:id="rId42"/>
    <p:sldId id="320"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11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AC7A40-DA9D-FCCC-8E21-2F453D355540}" name="Tran, Vivian (SSC/SPC)" initials="VT" userId="S::Vivian.Tran@ssc-spc.gc.ca::c0ba313f-3f9f-42bb-8717-b29b876240ff" providerId="AD"/>
  <p188:author id="{5EA865B5-FA9C-017F-9E57-EAC2A3EC7576}" name="Santary, William (SSC/SPC)" initials="" userId="S::William.Santary@ssc-spc.gc.ca::814a48ca-012d-4ca1-b5bb-6cae5dcd0326" providerId="AD"/>
  <p188:author id="{3DF98AF8-E349-A8A7-7406-E791694A8058}" name="Santary, William (SSC/SPC)" initials="SW" userId="S::william.santary@ssc-spc.gc.ca::814a48ca-012d-4ca1-b5bb-6cae5dcd03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FE2"/>
    <a:srgbClr val="C9D5E1"/>
    <a:srgbClr val="A4B8C3"/>
    <a:srgbClr val="1E7088"/>
    <a:srgbClr val="D0D9EF"/>
    <a:srgbClr val="B2B2CE"/>
    <a:srgbClr val="9691A5"/>
    <a:srgbClr val="2A283C"/>
    <a:srgbClr val="E332D3"/>
    <a:srgbClr val="412D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85"/>
        <p:guide orient="horz" pos="211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rs, Eric (SSC/SPC)" userId="S::eric.powers@ssc-spc.gc.ca::2ce6eaca-c495-4526-9aa6-4c06267c766e" providerId="AD" clId="Web-{8A6D99E2-CE85-7360-26E2-7CA308551714}"/>
    <pc:docChg chg="modSld">
      <pc:chgData name="Powers, Eric (SSC/SPC)" userId="S::eric.powers@ssc-spc.gc.ca::2ce6eaca-c495-4526-9aa6-4c06267c766e" providerId="AD" clId="Web-{8A6D99E2-CE85-7360-26E2-7CA308551714}" dt="2026-01-21T18:22:20.016" v="0" actId="1076"/>
      <pc:docMkLst>
        <pc:docMk/>
      </pc:docMkLst>
      <pc:sldChg chg="modSp">
        <pc:chgData name="Powers, Eric (SSC/SPC)" userId="S::eric.powers@ssc-spc.gc.ca::2ce6eaca-c495-4526-9aa6-4c06267c766e" providerId="AD" clId="Web-{8A6D99E2-CE85-7360-26E2-7CA308551714}" dt="2026-01-21T18:22:20.016" v="0" actId="1076"/>
        <pc:sldMkLst>
          <pc:docMk/>
          <pc:sldMk cId="3601003011" sldId="285"/>
        </pc:sldMkLst>
        <pc:graphicFrameChg chg="mod">
          <ac:chgData name="Powers, Eric (SSC/SPC)" userId="S::eric.powers@ssc-spc.gc.ca::2ce6eaca-c495-4526-9aa6-4c06267c766e" providerId="AD" clId="Web-{8A6D99E2-CE85-7360-26E2-7CA308551714}" dt="2026-01-21T18:22:20.016" v="0" actId="1076"/>
          <ac:graphicFrameMkLst>
            <pc:docMk/>
            <pc:sldMk cId="3601003011" sldId="285"/>
            <ac:graphicFrameMk id="44" creationId="{D0AA24B8-C5C4-7E6C-9605-BAE7CB3BB553}"/>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ata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ata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ata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ata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ata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2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2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ata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rawing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rawing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rawing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rawing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en-US" sz="1800" b="0"/>
            <a:t>Internet of Things, refers to the collective network of </a:t>
          </a:r>
          <a:r>
            <a:rPr lang="en-US" sz="1800" b="0" u="sng"/>
            <a:t>connected</a:t>
          </a:r>
          <a:r>
            <a:rPr lang="en-US" sz="1800" b="0"/>
            <a:t> devices.</a:t>
          </a:r>
          <a:endParaRPr lang="en-US" sz="1800"/>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a:lnSpc>
              <a:spcPct val="100000"/>
            </a:lnSpc>
          </a:pPr>
          <a:r>
            <a:rPr lang="en-CA" sz="1800" b="0"/>
            <a:t>A “</a:t>
          </a:r>
          <a:r>
            <a:rPr lang="en-CA" sz="1800" b="0" u="sng"/>
            <a:t>Thing</a:t>
          </a:r>
          <a:r>
            <a:rPr lang="en-CA" sz="1800" b="0"/>
            <a:t>” can be a machine, smart device or even an entire city. </a:t>
          </a:r>
          <a:endParaRPr lang="en-US" sz="1800"/>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r>
            <a:rPr lang="en-CA" sz="1800" b="0"/>
            <a:t>This interconnectedness allows organizations to tap into new levels of </a:t>
          </a:r>
          <a:r>
            <a:rPr lang="en-CA" sz="1800" b="0" u="sng"/>
            <a:t>data.</a:t>
          </a:r>
          <a:endParaRPr lang="en-US" sz="1800"/>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r>
            <a:rPr lang="en-CA" sz="1800" b="0"/>
            <a:t>This highly mobilized data </a:t>
          </a:r>
          <a:r>
            <a:rPr lang="en-CA" sz="1800" b="0" u="sng"/>
            <a:t>enables</a:t>
          </a:r>
          <a:r>
            <a:rPr lang="en-CA" sz="1800" b="0"/>
            <a:t> timely decisions and actions.</a:t>
          </a:r>
          <a:endParaRPr lang="en-US" sz="1800"/>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fr-FR" sz="1400" b="1">
              <a:effectLst/>
            </a:rPr>
            <a:t>Pêches et des Océans (MPO)</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ctr">
            <a:lnSpc>
              <a:spcPct val="100000"/>
            </a:lnSpc>
          </a:pPr>
          <a:r>
            <a:rPr lang="fr-FR" sz="1400" b="1">
              <a:effectLst/>
            </a:rPr>
            <a:t>Agriculture et Agroalimentaire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err="1">
              <a:effectLst/>
            </a:rPr>
            <a:t>Projet</a:t>
          </a:r>
          <a:r>
            <a:rPr lang="en-US" sz="1400" b="1">
              <a:effectLst/>
            </a:rPr>
            <a:t> RFID</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nchor="t" anchorCtr="1"/>
        <a:lstStyle/>
        <a:p>
          <a:pPr algn="ctr">
            <a:lnSpc>
              <a:spcPct val="100000"/>
            </a:lnSpc>
          </a:pPr>
          <a:r>
            <a:rPr lang="en-US" sz="1400" b="1" baseline="0">
              <a:effectLst/>
            </a:rPr>
            <a:t>Surveillance </a:t>
          </a:r>
          <a:r>
            <a:rPr lang="en-US" sz="1400" b="1" baseline="0" err="1">
              <a:effectLst/>
            </a:rPr>
            <a:t>Environnementale</a:t>
          </a:r>
          <a:endParaRPr lang="en-US" sz="1400" b="1" baseline="0">
            <a:effectLst/>
          </a:endParaRP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nchor="t" anchorCtr="1"/>
        <a:lstStyle/>
        <a:p>
          <a:pPr algn="l">
            <a:lnSpc>
              <a:spcPct val="200000"/>
            </a:lnSpc>
          </a:pPr>
          <a:r>
            <a:rPr lang="fr-FR" sz="1100" baseline="0"/>
            <a:t>Surveiller la température, l’humidité et la poussière dans un centre de données
Tester des modèles de communication </a:t>
          </a:r>
          <a:r>
            <a:rPr lang="fr-FR" sz="1100" baseline="0" err="1"/>
            <a:t>IdO</a:t>
          </a:r>
          <a:r>
            <a:rPr lang="fr-FR" sz="1100" baseline="0"/>
            <a:t> pour en évaluer l’efficacité
Utiliser des cartes de répartition et jumeaux numériques pour une analyse approfondie</a:t>
          </a:r>
          <a:endParaRPr lang="en-US" sz="1100" baseline="0"/>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99E49816-1967-4188-A2B3-FE7101A22CF2}">
      <dgm:prSet custT="1"/>
      <dgm:spPr>
        <a:solidFill>
          <a:schemeClr val="accent4">
            <a:lumMod val="75000"/>
            <a:lumOff val="25000"/>
          </a:schemeClr>
        </a:solidFill>
      </dgm:spPr>
      <dgm:t>
        <a:bodyPr vert="horz" lIns="91440" tIns="0" rIns="91440" bIns="91440" anchor="t" anchorCtr="0"/>
        <a:lstStyle/>
        <a:p>
          <a:pPr algn="l">
            <a:lnSpc>
              <a:spcPct val="200000"/>
            </a:lnSpc>
          </a:pPr>
          <a:r>
            <a:rPr lang="fr-FR" sz="1100" b="0"/>
            <a:t>Explorer des solutions </a:t>
          </a:r>
          <a:r>
            <a:rPr lang="fr-FR" sz="1100" b="0" err="1"/>
            <a:t>IdO</a:t>
          </a:r>
          <a:r>
            <a:rPr lang="fr-FR" sz="1100" b="0"/>
            <a:t> pour améliorer le suivi et l’utilisation du matériel scientifique
Mettre l’accent sur la localisation du matériel et l’optimisation de son utilisation</a:t>
          </a:r>
          <a:endParaRPr lang="en-CA" sz="1400" b="1">
            <a:effectLst/>
          </a:endParaRPr>
        </a:p>
      </dgm:t>
    </dgm:pt>
    <dgm:pt modelId="{1C73C72B-0AE6-4E68-9C1D-D0EBAC929CE8}" type="parTrans" cxnId="{5780FD8C-AC35-4FCF-8964-32FA92D0937E}">
      <dgm:prSet/>
      <dgm:spPr/>
      <dgm:t>
        <a:bodyPr/>
        <a:lstStyle/>
        <a:p>
          <a:endParaRPr lang="en-US"/>
        </a:p>
      </dgm:t>
    </dgm:pt>
    <dgm:pt modelId="{DE1BF17C-C2AD-440B-AF24-2E51DBE3F3A4}" type="sibTrans" cxnId="{5780FD8C-AC35-4FCF-8964-32FA92D0937E}">
      <dgm:prSet/>
      <dgm:spPr/>
      <dgm:t>
        <a:bodyPr/>
        <a:lstStyle/>
        <a:p>
          <a:endParaRPr lang="en-US"/>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l">
            <a:lnSpc>
              <a:spcPct val="200000"/>
            </a:lnSpc>
          </a:pPr>
          <a:r>
            <a:rPr lang="fr-FR" sz="1100" b="0"/>
            <a:t>Développer une plateforme </a:t>
          </a:r>
          <a:r>
            <a:rPr lang="en-US" sz="1100" b="0" err="1"/>
            <a:t>IdO</a:t>
          </a:r>
          <a:r>
            <a:rPr lang="fr-FR" sz="1100" b="0"/>
            <a:t> infonuagique utilisant </a:t>
          </a:r>
          <a:r>
            <a:rPr lang="fr-FR" sz="1100" b="0" err="1"/>
            <a:t>LoRaWAN</a:t>
          </a:r>
          <a:r>
            <a:rPr lang="fr-FR" sz="1100" b="0"/>
            <a:t> pour la collecte de données à distance à partir de capteurs
Construire un référentiel de données et des outils de visualisation
Offrir une expérience pratique en </a:t>
          </a:r>
          <a:r>
            <a:rPr lang="fr-FR" sz="1100" b="0" err="1"/>
            <a:t>IdO</a:t>
          </a:r>
          <a:r>
            <a:rPr lang="fr-FR" sz="1100" b="0"/>
            <a:t> et en infonuagique au personnel d’AAC</a:t>
          </a:r>
          <a:endParaRPr lang="en-CA" sz="1100"/>
        </a:p>
      </dgm:t>
    </dgm:pt>
    <dgm:pt modelId="{B3ECAB27-E22C-42F8-B5F1-5E55378F9464}" type="sibTrans" cxnId="{560B1C38-DF7A-4D3D-A010-D84543244789}">
      <dgm:prSet/>
      <dgm:spPr/>
      <dgm:t>
        <a:bodyPr/>
        <a:lstStyle/>
        <a:p>
          <a:endParaRPr lang="en-CA"/>
        </a:p>
      </dgm:t>
    </dgm:pt>
    <dgm:pt modelId="{D54CBA56-DAE4-451C-B5E6-150AA2551D72}" type="parTrans" cxnId="{560B1C38-DF7A-4D3D-A010-D84543244789}">
      <dgm:prSet/>
      <dgm:spPr/>
      <dgm:t>
        <a:bodyPr/>
        <a:lstStyle/>
        <a:p>
          <a:endParaRPr lang="en-CA"/>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fr-FR" sz="1100"/>
            <a:t>Évaluer l’utilisation de la technologie RFID pour le suivi des biens matériels et de l’équipement
Analyser la rentabilité et la faisabilité de mise en œuvre
Élaborer un plan de développement RFID à haut niveau</a:t>
          </a:r>
          <a:endParaRPr lang="en-US" sz="1100"/>
        </a:p>
      </dgm:t>
    </dgm:pt>
    <dgm:pt modelId="{7B66776C-DCE1-4717-8E2D-A4C70E3BD4A0}" type="sibTrans" cxnId="{BB417842-F7DE-4376-BF73-CCFBA00E478A}">
      <dgm:prSet/>
      <dgm:spPr/>
      <dgm:t>
        <a:bodyPr/>
        <a:lstStyle/>
        <a:p>
          <a:endParaRPr lang="en-US"/>
        </a:p>
      </dgm:t>
    </dgm:pt>
    <dgm:pt modelId="{1CC60EAE-E24D-4905-8233-696254BDBA50}" type="parTrans" cxnId="{BB417842-F7DE-4376-BF73-CCFBA00E478A}">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88" custLinFactNeighborY="-3598"/>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C28EA02-FA3C-1D45-89AF-F21A60840273}" srcId="{15A110C3-0DD0-40B2-87A5-0FDFFE87652B}" destId="{6950811D-B219-154B-8F64-0E2574812741}" srcOrd="3" destOrd="0" parTransId="{F423ECBD-882F-B943-BDC1-1C28808AD2EB}" sibTransId="{A41A113A-2CA6-D042-8F11-55F1ACF43B9C}"/>
    <dgm:cxn modelId="{34700B10-9607-45B4-86BE-2732B2CFBF2F}" type="presOf" srcId="{99E49816-1967-4188-A2B3-FE7101A22CF2}" destId="{7FB2B829-8F23-4FFC-87F6-FEC814DCC471}" srcOrd="0" destOrd="1" presId="urn:microsoft.com/office/officeart/2005/8/layout/hList7"/>
    <dgm:cxn modelId="{A8F00126-F1AD-4F13-88B2-21A5255BD64B}" type="presOf" srcId="{0C58A4E3-F9CD-4E0F-96CA-C9488FD78549}" destId="{9C965578-46A8-4219-8434-3A0C8A8AA564}" srcOrd="1" destOrd="0"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6B30B443-F9C2-4F92-B6DC-C1D6BCCADBFA}" type="presOf" srcId="{99E49816-1967-4188-A2B3-FE7101A22CF2}" destId="{6B7A611C-BEAE-4B97-8C6B-18F24B5D7917}" srcOrd="1" destOrd="1" presId="urn:microsoft.com/office/officeart/2005/8/layout/hList7"/>
    <dgm:cxn modelId="{F7A2696C-F143-4931-B68D-551E956366FA}" srcId="{15A110C3-0DD0-40B2-87A5-0FDFFE87652B}" destId="{5AC1F8E9-16AA-4B6A-83FB-04E1D418B25E}" srcOrd="0" destOrd="0" parTransId="{9184755A-EF0F-4820-A312-14927A2378AD}" sibTransId="{8E6B3F82-9BA3-4690-B36D-2FD81FAD113F}"/>
    <dgm:cxn modelId="{6118DD4E-D60C-CF44-9E25-08532D073D7E}" type="presOf" srcId="{8E0CFB67-FFC1-D344-A57D-6905C065F416}" destId="{B8392F4D-232A-3B4F-A81F-88D8A24139AB}" srcOrd="1" destOrd="0"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985E9B7D-626A-4EBB-AA59-2364831EE750}" type="presOf" srcId="{5AC1F8E9-16AA-4B6A-83FB-04E1D418B25E}" destId="{6B7A611C-BEAE-4B97-8C6B-18F24B5D7917}" srcOrd="1" destOrd="0" presId="urn:microsoft.com/office/officeart/2005/8/layout/hList7"/>
    <dgm:cxn modelId="{5780FD8C-AC35-4FCF-8964-32FA92D0937E}" srcId="{5AC1F8E9-16AA-4B6A-83FB-04E1D418B25E}" destId="{99E49816-1967-4188-A2B3-FE7101A22CF2}" srcOrd="0" destOrd="0" parTransId="{1C73C72B-0AE6-4E68-9C1D-D0EBAC929CE8}" sibTransId="{DE1BF17C-C2AD-440B-AF24-2E51DBE3F3A4}"/>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50CDB1D4-BB3C-EA48-84EE-BB1A0809BFC3}" type="presOf" srcId="{6950811D-B219-154B-8F64-0E2574812741}" destId="{1BECE383-A954-9844-8613-23DBF5870A5D}" srcOrd="0" destOrd="0" presId="urn:microsoft.com/office/officeart/2005/8/layout/hList7"/>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A08D2DF8-B645-45AE-92FB-D8D0045F1F63}">
      <dgm:prSet/>
      <dgm:spPr>
        <a:solidFill>
          <a:schemeClr val="accent4">
            <a:lumMod val="75000"/>
            <a:lumOff val="25000"/>
          </a:schemeClr>
        </a:solidFill>
      </dgm:spPr>
      <dgm:t>
        <a:bodyPr/>
        <a:lstStyle/>
        <a:p>
          <a:r>
            <a:rPr lang="en-US"/>
            <a:t>Potential Projects </a:t>
          </a:r>
        </a:p>
      </dgm:t>
    </dgm:pt>
    <dgm:pt modelId="{FE881585-A39C-4CFB-9A2A-434A646D921C}" type="parTrans" cxnId="{E7D5BBAB-D576-406C-B3AF-8D0255930CEA}">
      <dgm:prSet/>
      <dgm:spPr/>
      <dgm:t>
        <a:bodyPr/>
        <a:lstStyle/>
        <a:p>
          <a:endParaRPr lang="en-US"/>
        </a:p>
      </dgm:t>
    </dgm:pt>
    <dgm:pt modelId="{FF98FE07-BAB2-49B2-9B0E-4C9218CFE719}" type="sibTrans" cxnId="{E7D5BBAB-D576-406C-B3AF-8D0255930CEA}">
      <dgm:prSet/>
      <dgm:spPr/>
      <dgm:t>
        <a:bodyPr/>
        <a:lstStyle/>
        <a:p>
          <a:endParaRPr lang="en-US"/>
        </a:p>
      </dgm:t>
    </dgm:pt>
    <dgm:pt modelId="{90B51319-8B6A-40E3-B4E6-27E445762A25}">
      <dgm:prSet/>
      <dgm:spPr/>
      <dgm:t>
        <a:bodyPr/>
        <a:lstStyle/>
        <a:p>
          <a:pPr>
            <a:lnSpc>
              <a:spcPct val="150000"/>
            </a:lnSpc>
          </a:pPr>
          <a:r>
            <a:rPr lang="en-US"/>
            <a:t>Network Connectivity with IoT devices and ASEC (DFO)</a:t>
          </a:r>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dgm:spPr/>
      <dgm:t>
        <a:bodyPr/>
        <a:lstStyle/>
        <a:p>
          <a:pPr>
            <a:lnSpc>
              <a:spcPct val="150000"/>
            </a:lnSpc>
          </a:pPr>
          <a:r>
            <a:rPr lang="en-CA"/>
            <a:t>IoT Cloud Platform as a Service (SSC Science Team)</a:t>
          </a:r>
          <a:endParaRPr lang="en-US"/>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dgm:spPr>
        <a:solidFill>
          <a:schemeClr val="accent4">
            <a:lumMod val="75000"/>
            <a:lumOff val="25000"/>
          </a:schemeClr>
        </a:solidFill>
      </dgm:spPr>
      <dgm:t>
        <a:bodyPr/>
        <a:lstStyle/>
        <a:p>
          <a:r>
            <a:rPr lang="en-CA"/>
            <a:t>Future areas of investigation</a:t>
          </a:r>
          <a:endParaRPr lang="en-US"/>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dgm:spPr/>
      <dgm:t>
        <a:bodyPr/>
        <a:lstStyle/>
        <a:p>
          <a:pPr>
            <a:lnSpc>
              <a:spcPct val="150000"/>
            </a:lnSpc>
          </a:pPr>
          <a:r>
            <a:rPr lang="en-CA"/>
            <a:t>Develop onboarding process for IoT devices to Government networks</a:t>
          </a:r>
          <a:endParaRPr lang="en-US"/>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1638B58A-AB9F-4739-8804-E9CC743FC8F0}">
      <dgm:prSet/>
      <dgm:spPr/>
      <dgm:t>
        <a:bodyPr/>
        <a:lstStyle/>
        <a:p>
          <a:pPr>
            <a:lnSpc>
              <a:spcPct val="150000"/>
            </a:lnSpc>
          </a:pPr>
          <a:r>
            <a:rPr lang="en-CA"/>
            <a:t>Digital Twins </a:t>
          </a:r>
          <a:endParaRPr lang="en-US"/>
        </a:p>
      </dgm:t>
    </dgm:pt>
    <dgm:pt modelId="{CD9AB1E7-A6E9-4A30-AF88-B357C1CE26AD}" type="parTrans" cxnId="{8E2D45F5-7C50-430E-82B8-87B63A2A24F4}">
      <dgm:prSet/>
      <dgm:spPr/>
      <dgm:t>
        <a:bodyPr/>
        <a:lstStyle/>
        <a:p>
          <a:endParaRPr lang="en-US"/>
        </a:p>
      </dgm:t>
    </dgm:pt>
    <dgm:pt modelId="{F93D4FA8-8D22-427B-8FA0-864CE87048D3}" type="sibTrans" cxnId="{8E2D45F5-7C50-430E-82B8-87B63A2A24F4}">
      <dgm:prSet/>
      <dgm:spPr/>
      <dgm:t>
        <a:bodyPr/>
        <a:lstStyle/>
        <a:p>
          <a:endParaRPr lang="en-US"/>
        </a:p>
      </dgm:t>
    </dgm:pt>
    <dgm:pt modelId="{4E6BD519-207C-4BD4-896F-B744C81A5985}">
      <dgm:prSet/>
      <dgm:spPr/>
      <dgm:t>
        <a:bodyPr/>
        <a:lstStyle/>
        <a:p>
          <a:pPr>
            <a:lnSpc>
              <a:spcPct val="150000"/>
            </a:lnSpc>
          </a:pPr>
          <a:r>
            <a:rPr lang="en-CA"/>
            <a:t>Feeding IoT data into Data lakes and AI language Models</a:t>
          </a:r>
          <a:endParaRPr lang="en-US"/>
        </a:p>
      </dgm:t>
    </dgm:pt>
    <dgm:pt modelId="{8C98D102-CEF6-4FFD-95DD-87015A584CC9}" type="parTrans" cxnId="{D5F7BE4A-C8FD-4147-A1D2-2F6AF41E085D}">
      <dgm:prSet/>
      <dgm:spPr/>
      <dgm:t>
        <a:bodyPr/>
        <a:lstStyle/>
        <a:p>
          <a:endParaRPr lang="en-US"/>
        </a:p>
      </dgm:t>
    </dgm:pt>
    <dgm:pt modelId="{60FB2BBE-4E84-433D-8755-E1D2E9CB55B5}" type="sibTrans" cxnId="{D5F7BE4A-C8FD-4147-A1D2-2F6AF41E085D}">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D5F7BE4A-C8FD-4147-A1D2-2F6AF41E085D}" srcId="{04463A6E-CA6D-46C9-B467-2D6536B1567E}" destId="{4E6BD519-207C-4BD4-896F-B744C81A5985}" srcOrd="2" destOrd="0" parTransId="{8C98D102-CEF6-4FFD-95DD-87015A584CC9}" sibTransId="{60FB2BBE-4E84-433D-8755-E1D2E9CB55B5}"/>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D9AA24B3-07AB-4BBB-92EB-394F84C9197C}" type="presOf" srcId="{1638B58A-AB9F-4739-8804-E9CC743FC8F0}" destId="{C788F20B-C7AC-403B-8F1A-BA2CAA3E7E7C}" srcOrd="0" destOrd="1" presId="urn:microsoft.com/office/officeart/2005/8/layout/list1"/>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185DC9DD-519C-4541-BD57-D8E71AE38D8A}" type="presOf" srcId="{4E6BD519-207C-4BD4-896F-B744C81A5985}" destId="{C788F20B-C7AC-403B-8F1A-BA2CAA3E7E7C}" srcOrd="0" destOrd="2" presId="urn:microsoft.com/office/officeart/2005/8/layout/list1"/>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8E2D45F5-7C50-430E-82B8-87B63A2A24F4}" srcId="{04463A6E-CA6D-46C9-B467-2D6536B1567E}" destId="{1638B58A-AB9F-4739-8804-E9CC743FC8F0}" srcOrd="1" destOrd="0" parTransId="{CD9AB1E7-A6E9-4A30-AF88-B357C1CE26AD}" sibTransId="{F93D4FA8-8D22-427B-8FA0-864CE87048D3}"/>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90B51319-8B6A-40E3-B4E6-27E445762A25}">
      <dgm:prSet custT="1"/>
      <dgm:spPr/>
      <dgm:t>
        <a:bodyPr/>
        <a:lstStyle/>
        <a:p>
          <a:pPr>
            <a:lnSpc>
              <a:spcPct val="150000"/>
            </a:lnSpc>
          </a:pPr>
          <a:r>
            <a:rPr lang="fr-FR" sz="1600"/>
            <a:t>Connectivité réseau avec des dispositifs IoT et ASEC (MPO)</a:t>
          </a:r>
          <a:endParaRPr lang="en-US" sz="1600"/>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custT="1"/>
      <dgm:spPr/>
      <dgm:t>
        <a:bodyPr/>
        <a:lstStyle/>
        <a:p>
          <a:pPr>
            <a:lnSpc>
              <a:spcPct val="150000"/>
            </a:lnSpc>
          </a:pPr>
          <a:r>
            <a:rPr lang="fr-FR" sz="1600"/>
            <a:t>Plateforme infonuagique IoT en tant que service (Équipe scientifique du SPC)</a:t>
          </a:r>
          <a:endParaRPr lang="en-US" sz="1600"/>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custT="1"/>
      <dgm:spPr>
        <a:solidFill>
          <a:schemeClr val="accent4">
            <a:lumMod val="75000"/>
            <a:lumOff val="25000"/>
          </a:schemeClr>
        </a:solidFill>
      </dgm:spPr>
      <dgm:t>
        <a:bodyPr/>
        <a:lstStyle/>
        <a:p>
          <a:r>
            <a:rPr lang="en-CA" sz="1600" err="1"/>
            <a:t>Domaines</a:t>
          </a:r>
          <a:r>
            <a:rPr lang="en-CA" sz="1600"/>
            <a:t> </a:t>
          </a:r>
          <a:r>
            <a:rPr lang="en-CA" sz="1600" err="1"/>
            <a:t>d’exploration</a:t>
          </a:r>
          <a:r>
            <a:rPr lang="en-CA" sz="1600"/>
            <a:t> </a:t>
          </a:r>
          <a:r>
            <a:rPr lang="en-CA" sz="1600" err="1"/>
            <a:t>futurs</a:t>
          </a:r>
          <a:endParaRPr lang="en-US" sz="1600"/>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custT="1"/>
      <dgm:spPr/>
      <dgm:t>
        <a:bodyPr/>
        <a:lstStyle/>
        <a:p>
          <a:pPr>
            <a:lnSpc>
              <a:spcPct val="150000"/>
            </a:lnSpc>
          </a:pPr>
          <a:r>
            <a:rPr lang="fr-FR" sz="1600"/>
            <a:t>Développer un processus d’intégration des dispositifs </a:t>
          </a:r>
          <a:r>
            <a:rPr lang="en-US" sz="1600" err="1"/>
            <a:t>IdO</a:t>
          </a:r>
          <a:r>
            <a:rPr lang="fr-FR" sz="1600"/>
            <a:t> aux réseaux du gouvernement
Jumeaux numériques
Alimentation des lacs de données et des modèles linguistiques d’IA avec des données </a:t>
          </a:r>
          <a:r>
            <a:rPr lang="en-US" sz="1600" err="1"/>
            <a:t>IdO</a:t>
          </a:r>
          <a:endParaRPr lang="en-US" sz="1600"/>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A08D2DF8-B645-45AE-92FB-D8D0045F1F63}">
      <dgm:prSet custT="1"/>
      <dgm:spPr>
        <a:solidFill>
          <a:schemeClr val="accent4">
            <a:lumMod val="75000"/>
            <a:lumOff val="25000"/>
          </a:schemeClr>
        </a:solidFill>
      </dgm:spPr>
      <dgm:t>
        <a:bodyPr/>
        <a:lstStyle/>
        <a:p>
          <a:r>
            <a:rPr lang="en-US" sz="1600" err="1"/>
            <a:t>Projets</a:t>
          </a:r>
          <a:r>
            <a:rPr lang="en-US" sz="1600"/>
            <a:t> </a:t>
          </a:r>
          <a:r>
            <a:rPr lang="en-US" sz="1600" err="1"/>
            <a:t>potentiels</a:t>
          </a:r>
          <a:r>
            <a:rPr lang="en-US" sz="1600"/>
            <a:t>  </a:t>
          </a:r>
        </a:p>
      </dgm:t>
    </dgm:pt>
    <dgm:pt modelId="{FF98FE07-BAB2-49B2-9B0E-4C9218CFE719}" type="sibTrans" cxnId="{E7D5BBAB-D576-406C-B3AF-8D0255930CEA}">
      <dgm:prSet/>
      <dgm:spPr/>
      <dgm:t>
        <a:bodyPr/>
        <a:lstStyle/>
        <a:p>
          <a:endParaRPr lang="en-US"/>
        </a:p>
      </dgm:t>
    </dgm:pt>
    <dgm:pt modelId="{FE881585-A39C-4CFB-9A2A-434A646D921C}" type="parTrans" cxnId="{E7D5BBAB-D576-406C-B3AF-8D0255930CEA}">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custLinFactNeighborX="2846" custLinFactNeighborY="3628">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FD75B14-05F7-4E58-AA6A-0758A89CD391}" type="doc">
      <dgm:prSet loTypeId="urn:microsoft.com/office/officeart/2005/8/layout/pList2" loCatId="list" qsTypeId="urn:microsoft.com/office/officeart/2005/8/quickstyle/simple2" qsCatId="simple" csTypeId="urn:microsoft.com/office/officeart/2005/8/colors/accent1_2" csCatId="accent1" phldr="1"/>
      <dgm:spPr/>
      <dgm:t>
        <a:bodyPr/>
        <a:lstStyle/>
        <a:p>
          <a:endParaRPr lang="en-CA"/>
        </a:p>
      </dgm:t>
    </dgm:pt>
    <dgm:pt modelId="{64C02408-7325-4588-8A49-9BB79BE25F1B}">
      <dgm:prSet/>
      <dgm:spPr>
        <a:solidFill>
          <a:schemeClr val="accent4">
            <a:lumMod val="75000"/>
            <a:lumOff val="25000"/>
          </a:schemeClr>
        </a:solidFill>
      </dgm:spPr>
      <dgm:t>
        <a:bodyPr/>
        <a:lstStyle/>
        <a:p>
          <a:r>
            <a:rPr lang="en-US" b="0"/>
            <a:t>Collect Location data to reduce cost and level of effort for inventory management</a:t>
          </a:r>
          <a:endParaRPr lang="en-CA"/>
        </a:p>
      </dgm:t>
    </dgm:pt>
    <dgm:pt modelId="{EDB4002C-D0CC-48C0-81FA-E2FF9601FE41}" type="parTrans" cxnId="{D3036453-4F22-41C2-8F37-AF4A04D9FC64}">
      <dgm:prSet/>
      <dgm:spPr/>
      <dgm:t>
        <a:bodyPr/>
        <a:lstStyle/>
        <a:p>
          <a:endParaRPr lang="en-CA"/>
        </a:p>
      </dgm:t>
    </dgm:pt>
    <dgm:pt modelId="{38319A4D-AA0F-4A2C-93A7-E5B5AA2C82E5}" type="sibTrans" cxnId="{D3036453-4F22-41C2-8F37-AF4A04D9FC64}">
      <dgm:prSet/>
      <dgm:spPr/>
      <dgm:t>
        <a:bodyPr/>
        <a:lstStyle/>
        <a:p>
          <a:endParaRPr lang="en-CA"/>
        </a:p>
      </dgm:t>
    </dgm:pt>
    <dgm:pt modelId="{BBC98E02-10C7-4FF1-9F4A-DB6A5EB5D4D6}">
      <dgm:prSet/>
      <dgm:spPr>
        <a:solidFill>
          <a:schemeClr val="accent4">
            <a:lumMod val="75000"/>
            <a:lumOff val="25000"/>
          </a:schemeClr>
        </a:solidFill>
      </dgm:spPr>
      <dgm:t>
        <a:bodyPr/>
        <a:lstStyle/>
        <a:p>
          <a:r>
            <a:rPr lang="en-US" b="0"/>
            <a:t>Determine equipment usage to make more informed decisions related to asset management</a:t>
          </a:r>
          <a:endParaRPr lang="en-CA"/>
        </a:p>
      </dgm:t>
    </dgm:pt>
    <dgm:pt modelId="{7121E910-3473-4058-A13A-C8C13A0FC4B6}" type="parTrans" cxnId="{708CF849-722B-490F-AFB5-9FE2EBE060A8}">
      <dgm:prSet/>
      <dgm:spPr/>
      <dgm:t>
        <a:bodyPr/>
        <a:lstStyle/>
        <a:p>
          <a:endParaRPr lang="en-CA"/>
        </a:p>
      </dgm:t>
    </dgm:pt>
    <dgm:pt modelId="{21F5181D-2361-40B3-A2E5-289A197945FF}" type="sibTrans" cxnId="{708CF849-722B-490F-AFB5-9FE2EBE060A8}">
      <dgm:prSet/>
      <dgm:spPr/>
      <dgm:t>
        <a:bodyPr/>
        <a:lstStyle/>
        <a:p>
          <a:endParaRPr lang="en-CA"/>
        </a:p>
      </dgm:t>
    </dgm:pt>
    <dgm:pt modelId="{DBDC5220-3ECE-4F6C-9E89-C413840FF5B4}" type="pres">
      <dgm:prSet presAssocID="{1FD75B14-05F7-4E58-AA6A-0758A89CD391}" presName="Name0" presStyleCnt="0">
        <dgm:presLayoutVars>
          <dgm:dir/>
          <dgm:resizeHandles val="exact"/>
        </dgm:presLayoutVars>
      </dgm:prSet>
      <dgm:spPr/>
    </dgm:pt>
    <dgm:pt modelId="{9AC7A597-6142-481B-BEB7-78587EC4EF03}" type="pres">
      <dgm:prSet presAssocID="{1FD75B14-05F7-4E58-AA6A-0758A89CD391}" presName="bkgdShp" presStyleLbl="alignAccFollowNode1" presStyleIdx="0" presStyleCnt="1"/>
      <dgm:spPr/>
    </dgm:pt>
    <dgm:pt modelId="{6F0791F1-0C21-4EBA-8A0A-02BF66FE0D67}" type="pres">
      <dgm:prSet presAssocID="{1FD75B14-05F7-4E58-AA6A-0758A89CD391}" presName="linComp" presStyleCnt="0"/>
      <dgm:spPr/>
    </dgm:pt>
    <dgm:pt modelId="{71BD6257-D495-4922-86D7-D291C12191EA}" type="pres">
      <dgm:prSet presAssocID="{64C02408-7325-4588-8A49-9BB79BE25F1B}" presName="compNode" presStyleCnt="0"/>
      <dgm:spPr/>
    </dgm:pt>
    <dgm:pt modelId="{9A1F6ACE-D003-4453-9EF9-2F83B891138F}" type="pres">
      <dgm:prSet presAssocID="{64C02408-7325-4588-8A49-9BB79BE25F1B}" presName="node" presStyleLbl="node1" presStyleIdx="0" presStyleCnt="2" custLinFactNeighborY="531">
        <dgm:presLayoutVars>
          <dgm:bulletEnabled val="1"/>
        </dgm:presLayoutVars>
      </dgm:prSet>
      <dgm:spPr/>
    </dgm:pt>
    <dgm:pt modelId="{6B50A8B7-1001-4203-8DE1-A4E4EAD9B527}" type="pres">
      <dgm:prSet presAssocID="{64C02408-7325-4588-8A49-9BB79BE25F1B}" presName="invisiNode" presStyleLbl="node1" presStyleIdx="0" presStyleCnt="2"/>
      <dgm:spPr/>
    </dgm:pt>
    <dgm:pt modelId="{D385EEAE-658A-4245-9FEB-ED5D747034F1}" type="pres">
      <dgm:prSet presAssocID="{64C02408-7325-4588-8A49-9BB79BE25F1B}" presName="imagNode" presStyleLbl="fgImgPlace1" presStyleIdx="0" presStyleCnt="2" custScaleX="9354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dgm:spPr>
      <dgm:extLst>
        <a:ext uri="{E40237B7-FDA0-4F09-8148-C483321AD2D9}">
          <dgm14:cNvPr xmlns:dgm14="http://schemas.microsoft.com/office/drawing/2010/diagram" id="0" name="" descr="People working in warehouse"/>
        </a:ext>
      </dgm:extLst>
    </dgm:pt>
    <dgm:pt modelId="{6293FBED-A0C6-450E-9729-2EA7A63100A2}" type="pres">
      <dgm:prSet presAssocID="{38319A4D-AA0F-4A2C-93A7-E5B5AA2C82E5}" presName="sibTrans" presStyleLbl="sibTrans2D1" presStyleIdx="0" presStyleCnt="0"/>
      <dgm:spPr/>
    </dgm:pt>
    <dgm:pt modelId="{EB5B01B7-D953-4A31-BEB2-AAFED2A7469F}" type="pres">
      <dgm:prSet presAssocID="{BBC98E02-10C7-4FF1-9F4A-DB6A5EB5D4D6}" presName="compNode" presStyleCnt="0"/>
      <dgm:spPr/>
    </dgm:pt>
    <dgm:pt modelId="{EE070C83-98E5-4489-93E3-DA099382B038}" type="pres">
      <dgm:prSet presAssocID="{BBC98E02-10C7-4FF1-9F4A-DB6A5EB5D4D6}" presName="node" presStyleLbl="node1" presStyleIdx="1" presStyleCnt="2">
        <dgm:presLayoutVars>
          <dgm:bulletEnabled val="1"/>
        </dgm:presLayoutVars>
      </dgm:prSet>
      <dgm:spPr/>
    </dgm:pt>
    <dgm:pt modelId="{119C9196-190E-45BF-AF20-BD84741B7305}" type="pres">
      <dgm:prSet presAssocID="{BBC98E02-10C7-4FF1-9F4A-DB6A5EB5D4D6}" presName="invisiNode" presStyleLbl="node1" presStyleIdx="1" presStyleCnt="2"/>
      <dgm:spPr/>
    </dgm:pt>
    <dgm:pt modelId="{8C673D1C-1646-4652-908C-09E2723A2161}" type="pres">
      <dgm:prSet presAssocID="{BBC98E02-10C7-4FF1-9F4A-DB6A5EB5D4D6}" presName="imagNod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dgm:spPr>
      <dgm:extLst>
        <a:ext uri="{E40237B7-FDA0-4F09-8148-C483321AD2D9}">
          <dgm14:cNvPr xmlns:dgm14="http://schemas.microsoft.com/office/drawing/2010/diagram" id="0" name="" descr="Businessperson on a computer"/>
        </a:ext>
      </dgm:extLst>
    </dgm:pt>
  </dgm:ptLst>
  <dgm:cxnLst>
    <dgm:cxn modelId="{51721A30-3640-4CF3-9F37-4857AD7F3776}" type="presOf" srcId="{64C02408-7325-4588-8A49-9BB79BE25F1B}" destId="{9A1F6ACE-D003-4453-9EF9-2F83B891138F}" srcOrd="0" destOrd="0" presId="urn:microsoft.com/office/officeart/2005/8/layout/pList2"/>
    <dgm:cxn modelId="{708CF849-722B-490F-AFB5-9FE2EBE060A8}" srcId="{1FD75B14-05F7-4E58-AA6A-0758A89CD391}" destId="{BBC98E02-10C7-4FF1-9F4A-DB6A5EB5D4D6}" srcOrd="1" destOrd="0" parTransId="{7121E910-3473-4058-A13A-C8C13A0FC4B6}" sibTransId="{21F5181D-2361-40B3-A2E5-289A197945FF}"/>
    <dgm:cxn modelId="{D3036453-4F22-41C2-8F37-AF4A04D9FC64}" srcId="{1FD75B14-05F7-4E58-AA6A-0758A89CD391}" destId="{64C02408-7325-4588-8A49-9BB79BE25F1B}" srcOrd="0" destOrd="0" parTransId="{EDB4002C-D0CC-48C0-81FA-E2FF9601FE41}" sibTransId="{38319A4D-AA0F-4A2C-93A7-E5B5AA2C82E5}"/>
    <dgm:cxn modelId="{79372483-32E3-4EFA-A216-5C73986F8831}" type="presOf" srcId="{1FD75B14-05F7-4E58-AA6A-0758A89CD391}" destId="{DBDC5220-3ECE-4F6C-9E89-C413840FF5B4}" srcOrd="0" destOrd="0" presId="urn:microsoft.com/office/officeart/2005/8/layout/pList2"/>
    <dgm:cxn modelId="{3A1839DF-3FE4-42C1-857D-2274BC739D30}" type="presOf" srcId="{BBC98E02-10C7-4FF1-9F4A-DB6A5EB5D4D6}" destId="{EE070C83-98E5-4489-93E3-DA099382B038}" srcOrd="0" destOrd="0" presId="urn:microsoft.com/office/officeart/2005/8/layout/pList2"/>
    <dgm:cxn modelId="{B3F03CF7-18B3-4258-817E-2D7AE15C63C6}" type="presOf" srcId="{38319A4D-AA0F-4A2C-93A7-E5B5AA2C82E5}" destId="{6293FBED-A0C6-450E-9729-2EA7A63100A2}" srcOrd="0" destOrd="0" presId="urn:microsoft.com/office/officeart/2005/8/layout/pList2"/>
    <dgm:cxn modelId="{5CC43ED3-5AC0-4367-8F5E-5CA32FA6A6D7}" type="presParOf" srcId="{DBDC5220-3ECE-4F6C-9E89-C413840FF5B4}" destId="{9AC7A597-6142-481B-BEB7-78587EC4EF03}" srcOrd="0" destOrd="0" presId="urn:microsoft.com/office/officeart/2005/8/layout/pList2"/>
    <dgm:cxn modelId="{15C888A0-D90D-4C14-882D-0316FCAF821F}" type="presParOf" srcId="{DBDC5220-3ECE-4F6C-9E89-C413840FF5B4}" destId="{6F0791F1-0C21-4EBA-8A0A-02BF66FE0D67}" srcOrd="1" destOrd="0" presId="urn:microsoft.com/office/officeart/2005/8/layout/pList2"/>
    <dgm:cxn modelId="{36F9AB58-F782-441B-BA9B-D6A283FDA574}" type="presParOf" srcId="{6F0791F1-0C21-4EBA-8A0A-02BF66FE0D67}" destId="{71BD6257-D495-4922-86D7-D291C12191EA}" srcOrd="0" destOrd="0" presId="urn:microsoft.com/office/officeart/2005/8/layout/pList2"/>
    <dgm:cxn modelId="{D862EE3F-99A6-47AB-B52B-B50159A5FEA0}" type="presParOf" srcId="{71BD6257-D495-4922-86D7-D291C12191EA}" destId="{9A1F6ACE-D003-4453-9EF9-2F83B891138F}" srcOrd="0" destOrd="0" presId="urn:microsoft.com/office/officeart/2005/8/layout/pList2"/>
    <dgm:cxn modelId="{616335E1-7125-470F-87F4-51A1513F98A2}" type="presParOf" srcId="{71BD6257-D495-4922-86D7-D291C12191EA}" destId="{6B50A8B7-1001-4203-8DE1-A4E4EAD9B527}" srcOrd="1" destOrd="0" presId="urn:microsoft.com/office/officeart/2005/8/layout/pList2"/>
    <dgm:cxn modelId="{194AF476-35CF-494C-AA64-6419FC328C77}" type="presParOf" srcId="{71BD6257-D495-4922-86D7-D291C12191EA}" destId="{D385EEAE-658A-4245-9FEB-ED5D747034F1}" srcOrd="2" destOrd="0" presId="urn:microsoft.com/office/officeart/2005/8/layout/pList2"/>
    <dgm:cxn modelId="{AE85287B-A0D8-4E15-B811-E29A9C3A98E5}" type="presParOf" srcId="{6F0791F1-0C21-4EBA-8A0A-02BF66FE0D67}" destId="{6293FBED-A0C6-450E-9729-2EA7A63100A2}" srcOrd="1" destOrd="0" presId="urn:microsoft.com/office/officeart/2005/8/layout/pList2"/>
    <dgm:cxn modelId="{EBC0F7F8-8876-4927-A67B-95FDB9D9E1AC}" type="presParOf" srcId="{6F0791F1-0C21-4EBA-8A0A-02BF66FE0D67}" destId="{EB5B01B7-D953-4A31-BEB2-AAFED2A7469F}" srcOrd="2" destOrd="0" presId="urn:microsoft.com/office/officeart/2005/8/layout/pList2"/>
    <dgm:cxn modelId="{DBD686A0-0C33-41BF-A6C7-742BFF40DF90}" type="presParOf" srcId="{EB5B01B7-D953-4A31-BEB2-AAFED2A7469F}" destId="{EE070C83-98E5-4489-93E3-DA099382B038}" srcOrd="0" destOrd="0" presId="urn:microsoft.com/office/officeart/2005/8/layout/pList2"/>
    <dgm:cxn modelId="{31347DAE-4A99-44F2-ABC4-C1F6C535F6D2}" type="presParOf" srcId="{EB5B01B7-D953-4A31-BEB2-AAFED2A7469F}" destId="{119C9196-190E-45BF-AF20-BD84741B7305}" srcOrd="1" destOrd="0" presId="urn:microsoft.com/office/officeart/2005/8/layout/pList2"/>
    <dgm:cxn modelId="{1D1B43A2-486A-49EA-976E-D190E7412230}" type="presParOf" srcId="{EB5B01B7-D953-4A31-BEB2-AAFED2A7469F}" destId="{8C673D1C-1646-4652-908C-09E2723A2161}"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D75B14-05F7-4E58-AA6A-0758A89CD391}" type="doc">
      <dgm:prSet loTypeId="urn:microsoft.com/office/officeart/2005/8/layout/pList2" loCatId="list" qsTypeId="urn:microsoft.com/office/officeart/2005/8/quickstyle/simple2" qsCatId="simple" csTypeId="urn:microsoft.com/office/officeart/2005/8/colors/accent1_2" csCatId="accent1" phldr="1"/>
      <dgm:spPr/>
      <dgm:t>
        <a:bodyPr/>
        <a:lstStyle/>
        <a:p>
          <a:endParaRPr lang="en-CA"/>
        </a:p>
      </dgm:t>
    </dgm:pt>
    <dgm:pt modelId="{64C02408-7325-4588-8A49-9BB79BE25F1B}">
      <dgm:prSet/>
      <dgm:spPr>
        <a:solidFill>
          <a:schemeClr val="accent4">
            <a:lumMod val="75000"/>
            <a:lumOff val="25000"/>
          </a:schemeClr>
        </a:solidFill>
      </dgm:spPr>
      <dgm:t>
        <a:bodyPr/>
        <a:lstStyle/>
        <a:p>
          <a:r>
            <a:rPr lang="fr-FR" b="0"/>
            <a:t>Collecter des données de localisation pour réduire les coûts et les efforts liés à la gestion des inventaires</a:t>
          </a:r>
          <a:r>
            <a:rPr lang="en-US" b="0"/>
            <a:t>r  </a:t>
          </a:r>
          <a:endParaRPr lang="en-CA"/>
        </a:p>
      </dgm:t>
    </dgm:pt>
    <dgm:pt modelId="{EDB4002C-D0CC-48C0-81FA-E2FF9601FE41}" type="parTrans" cxnId="{D3036453-4F22-41C2-8F37-AF4A04D9FC64}">
      <dgm:prSet/>
      <dgm:spPr/>
      <dgm:t>
        <a:bodyPr/>
        <a:lstStyle/>
        <a:p>
          <a:endParaRPr lang="en-CA"/>
        </a:p>
      </dgm:t>
    </dgm:pt>
    <dgm:pt modelId="{38319A4D-AA0F-4A2C-93A7-E5B5AA2C82E5}" type="sibTrans" cxnId="{D3036453-4F22-41C2-8F37-AF4A04D9FC64}">
      <dgm:prSet/>
      <dgm:spPr/>
      <dgm:t>
        <a:bodyPr/>
        <a:lstStyle/>
        <a:p>
          <a:endParaRPr lang="en-CA"/>
        </a:p>
      </dgm:t>
    </dgm:pt>
    <dgm:pt modelId="{BBC98E02-10C7-4FF1-9F4A-DB6A5EB5D4D6}">
      <dgm:prSet/>
      <dgm:spPr>
        <a:solidFill>
          <a:schemeClr val="accent4">
            <a:lumMod val="75000"/>
            <a:lumOff val="25000"/>
          </a:schemeClr>
        </a:solidFill>
      </dgm:spPr>
      <dgm:t>
        <a:bodyPr/>
        <a:lstStyle/>
        <a:p>
          <a:r>
            <a:rPr lang="fr-FR" b="0"/>
            <a:t>Déterminer l’utilisation des équipements afin de prendre des décisions mieux éclairées en matière de gestion des actifs</a:t>
          </a:r>
          <a:r>
            <a:rPr lang="en-US" b="0"/>
            <a:t> </a:t>
          </a:r>
          <a:endParaRPr lang="en-CA"/>
        </a:p>
      </dgm:t>
    </dgm:pt>
    <dgm:pt modelId="{7121E910-3473-4058-A13A-C8C13A0FC4B6}" type="parTrans" cxnId="{708CF849-722B-490F-AFB5-9FE2EBE060A8}">
      <dgm:prSet/>
      <dgm:spPr/>
      <dgm:t>
        <a:bodyPr/>
        <a:lstStyle/>
        <a:p>
          <a:endParaRPr lang="en-CA"/>
        </a:p>
      </dgm:t>
    </dgm:pt>
    <dgm:pt modelId="{21F5181D-2361-40B3-A2E5-289A197945FF}" type="sibTrans" cxnId="{708CF849-722B-490F-AFB5-9FE2EBE060A8}">
      <dgm:prSet/>
      <dgm:spPr/>
      <dgm:t>
        <a:bodyPr/>
        <a:lstStyle/>
        <a:p>
          <a:endParaRPr lang="en-CA"/>
        </a:p>
      </dgm:t>
    </dgm:pt>
    <dgm:pt modelId="{DBDC5220-3ECE-4F6C-9E89-C413840FF5B4}" type="pres">
      <dgm:prSet presAssocID="{1FD75B14-05F7-4E58-AA6A-0758A89CD391}" presName="Name0" presStyleCnt="0">
        <dgm:presLayoutVars>
          <dgm:dir/>
          <dgm:resizeHandles val="exact"/>
        </dgm:presLayoutVars>
      </dgm:prSet>
      <dgm:spPr/>
    </dgm:pt>
    <dgm:pt modelId="{9AC7A597-6142-481B-BEB7-78587EC4EF03}" type="pres">
      <dgm:prSet presAssocID="{1FD75B14-05F7-4E58-AA6A-0758A89CD391}" presName="bkgdShp" presStyleLbl="alignAccFollowNode1" presStyleIdx="0" presStyleCnt="1"/>
      <dgm:spPr/>
    </dgm:pt>
    <dgm:pt modelId="{6F0791F1-0C21-4EBA-8A0A-02BF66FE0D67}" type="pres">
      <dgm:prSet presAssocID="{1FD75B14-05F7-4E58-AA6A-0758A89CD391}" presName="linComp" presStyleCnt="0"/>
      <dgm:spPr/>
    </dgm:pt>
    <dgm:pt modelId="{71BD6257-D495-4922-86D7-D291C12191EA}" type="pres">
      <dgm:prSet presAssocID="{64C02408-7325-4588-8A49-9BB79BE25F1B}" presName="compNode" presStyleCnt="0"/>
      <dgm:spPr/>
    </dgm:pt>
    <dgm:pt modelId="{9A1F6ACE-D003-4453-9EF9-2F83B891138F}" type="pres">
      <dgm:prSet presAssocID="{64C02408-7325-4588-8A49-9BB79BE25F1B}" presName="node" presStyleLbl="node1" presStyleIdx="0" presStyleCnt="2" custLinFactNeighborY="531">
        <dgm:presLayoutVars>
          <dgm:bulletEnabled val="1"/>
        </dgm:presLayoutVars>
      </dgm:prSet>
      <dgm:spPr/>
    </dgm:pt>
    <dgm:pt modelId="{6B50A8B7-1001-4203-8DE1-A4E4EAD9B527}" type="pres">
      <dgm:prSet presAssocID="{64C02408-7325-4588-8A49-9BB79BE25F1B}" presName="invisiNode" presStyleLbl="node1" presStyleIdx="0" presStyleCnt="2"/>
      <dgm:spPr/>
    </dgm:pt>
    <dgm:pt modelId="{D385EEAE-658A-4245-9FEB-ED5D747034F1}" type="pres">
      <dgm:prSet presAssocID="{64C02408-7325-4588-8A49-9BB79BE25F1B}" presName="imagNode" presStyleLbl="fgImgPlace1" presStyleIdx="0" presStyleCnt="2" custScaleX="9354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dgm:spPr>
      <dgm:extLst>
        <a:ext uri="{E40237B7-FDA0-4F09-8148-C483321AD2D9}">
          <dgm14:cNvPr xmlns:dgm14="http://schemas.microsoft.com/office/drawing/2010/diagram" id="0" name="" descr="People working in warehouse"/>
        </a:ext>
      </dgm:extLst>
    </dgm:pt>
    <dgm:pt modelId="{6293FBED-A0C6-450E-9729-2EA7A63100A2}" type="pres">
      <dgm:prSet presAssocID="{38319A4D-AA0F-4A2C-93A7-E5B5AA2C82E5}" presName="sibTrans" presStyleLbl="sibTrans2D1" presStyleIdx="0" presStyleCnt="0"/>
      <dgm:spPr/>
    </dgm:pt>
    <dgm:pt modelId="{EB5B01B7-D953-4A31-BEB2-AAFED2A7469F}" type="pres">
      <dgm:prSet presAssocID="{BBC98E02-10C7-4FF1-9F4A-DB6A5EB5D4D6}" presName="compNode" presStyleCnt="0"/>
      <dgm:spPr/>
    </dgm:pt>
    <dgm:pt modelId="{EE070C83-98E5-4489-93E3-DA099382B038}" type="pres">
      <dgm:prSet presAssocID="{BBC98E02-10C7-4FF1-9F4A-DB6A5EB5D4D6}" presName="node" presStyleLbl="node1" presStyleIdx="1" presStyleCnt="2">
        <dgm:presLayoutVars>
          <dgm:bulletEnabled val="1"/>
        </dgm:presLayoutVars>
      </dgm:prSet>
      <dgm:spPr/>
    </dgm:pt>
    <dgm:pt modelId="{119C9196-190E-45BF-AF20-BD84741B7305}" type="pres">
      <dgm:prSet presAssocID="{BBC98E02-10C7-4FF1-9F4A-DB6A5EB5D4D6}" presName="invisiNode" presStyleLbl="node1" presStyleIdx="1" presStyleCnt="2"/>
      <dgm:spPr/>
    </dgm:pt>
    <dgm:pt modelId="{8C673D1C-1646-4652-908C-09E2723A2161}" type="pres">
      <dgm:prSet presAssocID="{BBC98E02-10C7-4FF1-9F4A-DB6A5EB5D4D6}" presName="imagNod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dgm:spPr>
      <dgm:extLst>
        <a:ext uri="{E40237B7-FDA0-4F09-8148-C483321AD2D9}">
          <dgm14:cNvPr xmlns:dgm14="http://schemas.microsoft.com/office/drawing/2010/diagram" id="0" name="" descr="Businessperson on a computer"/>
        </a:ext>
      </dgm:extLst>
    </dgm:pt>
  </dgm:ptLst>
  <dgm:cxnLst>
    <dgm:cxn modelId="{51721A30-3640-4CF3-9F37-4857AD7F3776}" type="presOf" srcId="{64C02408-7325-4588-8A49-9BB79BE25F1B}" destId="{9A1F6ACE-D003-4453-9EF9-2F83B891138F}" srcOrd="0" destOrd="0" presId="urn:microsoft.com/office/officeart/2005/8/layout/pList2"/>
    <dgm:cxn modelId="{708CF849-722B-490F-AFB5-9FE2EBE060A8}" srcId="{1FD75B14-05F7-4E58-AA6A-0758A89CD391}" destId="{BBC98E02-10C7-4FF1-9F4A-DB6A5EB5D4D6}" srcOrd="1" destOrd="0" parTransId="{7121E910-3473-4058-A13A-C8C13A0FC4B6}" sibTransId="{21F5181D-2361-40B3-A2E5-289A197945FF}"/>
    <dgm:cxn modelId="{D3036453-4F22-41C2-8F37-AF4A04D9FC64}" srcId="{1FD75B14-05F7-4E58-AA6A-0758A89CD391}" destId="{64C02408-7325-4588-8A49-9BB79BE25F1B}" srcOrd="0" destOrd="0" parTransId="{EDB4002C-D0CC-48C0-81FA-E2FF9601FE41}" sibTransId="{38319A4D-AA0F-4A2C-93A7-E5B5AA2C82E5}"/>
    <dgm:cxn modelId="{79372483-32E3-4EFA-A216-5C73986F8831}" type="presOf" srcId="{1FD75B14-05F7-4E58-AA6A-0758A89CD391}" destId="{DBDC5220-3ECE-4F6C-9E89-C413840FF5B4}" srcOrd="0" destOrd="0" presId="urn:microsoft.com/office/officeart/2005/8/layout/pList2"/>
    <dgm:cxn modelId="{3A1839DF-3FE4-42C1-857D-2274BC739D30}" type="presOf" srcId="{BBC98E02-10C7-4FF1-9F4A-DB6A5EB5D4D6}" destId="{EE070C83-98E5-4489-93E3-DA099382B038}" srcOrd="0" destOrd="0" presId="urn:microsoft.com/office/officeart/2005/8/layout/pList2"/>
    <dgm:cxn modelId="{B3F03CF7-18B3-4258-817E-2D7AE15C63C6}" type="presOf" srcId="{38319A4D-AA0F-4A2C-93A7-E5B5AA2C82E5}" destId="{6293FBED-A0C6-450E-9729-2EA7A63100A2}" srcOrd="0" destOrd="0" presId="urn:microsoft.com/office/officeart/2005/8/layout/pList2"/>
    <dgm:cxn modelId="{5CC43ED3-5AC0-4367-8F5E-5CA32FA6A6D7}" type="presParOf" srcId="{DBDC5220-3ECE-4F6C-9E89-C413840FF5B4}" destId="{9AC7A597-6142-481B-BEB7-78587EC4EF03}" srcOrd="0" destOrd="0" presId="urn:microsoft.com/office/officeart/2005/8/layout/pList2"/>
    <dgm:cxn modelId="{15C888A0-D90D-4C14-882D-0316FCAF821F}" type="presParOf" srcId="{DBDC5220-3ECE-4F6C-9E89-C413840FF5B4}" destId="{6F0791F1-0C21-4EBA-8A0A-02BF66FE0D67}" srcOrd="1" destOrd="0" presId="urn:microsoft.com/office/officeart/2005/8/layout/pList2"/>
    <dgm:cxn modelId="{36F9AB58-F782-441B-BA9B-D6A283FDA574}" type="presParOf" srcId="{6F0791F1-0C21-4EBA-8A0A-02BF66FE0D67}" destId="{71BD6257-D495-4922-86D7-D291C12191EA}" srcOrd="0" destOrd="0" presId="urn:microsoft.com/office/officeart/2005/8/layout/pList2"/>
    <dgm:cxn modelId="{D862EE3F-99A6-47AB-B52B-B50159A5FEA0}" type="presParOf" srcId="{71BD6257-D495-4922-86D7-D291C12191EA}" destId="{9A1F6ACE-D003-4453-9EF9-2F83B891138F}" srcOrd="0" destOrd="0" presId="urn:microsoft.com/office/officeart/2005/8/layout/pList2"/>
    <dgm:cxn modelId="{616335E1-7125-470F-87F4-51A1513F98A2}" type="presParOf" srcId="{71BD6257-D495-4922-86D7-D291C12191EA}" destId="{6B50A8B7-1001-4203-8DE1-A4E4EAD9B527}" srcOrd="1" destOrd="0" presId="urn:microsoft.com/office/officeart/2005/8/layout/pList2"/>
    <dgm:cxn modelId="{194AF476-35CF-494C-AA64-6419FC328C77}" type="presParOf" srcId="{71BD6257-D495-4922-86D7-D291C12191EA}" destId="{D385EEAE-658A-4245-9FEB-ED5D747034F1}" srcOrd="2" destOrd="0" presId="urn:microsoft.com/office/officeart/2005/8/layout/pList2"/>
    <dgm:cxn modelId="{AE85287B-A0D8-4E15-B811-E29A9C3A98E5}" type="presParOf" srcId="{6F0791F1-0C21-4EBA-8A0A-02BF66FE0D67}" destId="{6293FBED-A0C6-450E-9729-2EA7A63100A2}" srcOrd="1" destOrd="0" presId="urn:microsoft.com/office/officeart/2005/8/layout/pList2"/>
    <dgm:cxn modelId="{EBC0F7F8-8876-4927-A67B-95FDB9D9E1AC}" type="presParOf" srcId="{6F0791F1-0C21-4EBA-8A0A-02BF66FE0D67}" destId="{EB5B01B7-D953-4A31-BEB2-AAFED2A7469F}" srcOrd="2" destOrd="0" presId="urn:microsoft.com/office/officeart/2005/8/layout/pList2"/>
    <dgm:cxn modelId="{DBD686A0-0C33-41BF-A6C7-742BFF40DF90}" type="presParOf" srcId="{EB5B01B7-D953-4A31-BEB2-AAFED2A7469F}" destId="{EE070C83-98E5-4489-93E3-DA099382B038}" srcOrd="0" destOrd="0" presId="urn:microsoft.com/office/officeart/2005/8/layout/pList2"/>
    <dgm:cxn modelId="{31347DAE-4A99-44F2-ABC4-C1F6C535F6D2}" type="presParOf" srcId="{EB5B01B7-D953-4A31-BEB2-AAFED2A7469F}" destId="{119C9196-190E-45BF-AF20-BD84741B7305}" srcOrd="1" destOrd="0" presId="urn:microsoft.com/office/officeart/2005/8/layout/pList2"/>
    <dgm:cxn modelId="{1D1B43A2-486A-49EA-976E-D190E7412230}" type="presParOf" srcId="{EB5B01B7-D953-4A31-BEB2-AAFED2A7469F}" destId="{8C673D1C-1646-4652-908C-09E2723A2161}"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CC2991-5A2E-41F3-8DE4-5BC69028497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CA"/>
        </a:p>
      </dgm:t>
    </dgm:pt>
    <dgm:pt modelId="{C5CCC2CD-9051-4787-838B-92AB4814D7BC}">
      <dgm:prSet/>
      <dgm:spPr/>
      <dgm:t>
        <a:bodyPr/>
        <a:lstStyle/>
        <a:p>
          <a:pPr>
            <a:lnSpc>
              <a:spcPct val="100000"/>
            </a:lnSpc>
            <a:defRPr b="1"/>
          </a:pPr>
          <a:r>
            <a:rPr lang="en-US" b="1"/>
            <a:t>Power Monitoring Analysis</a:t>
          </a:r>
        </a:p>
        <a:p>
          <a:pPr>
            <a:lnSpc>
              <a:spcPct val="100000"/>
            </a:lnSpc>
            <a:defRPr b="1"/>
          </a:pPr>
          <a:r>
            <a:rPr lang="en-US" b="1"/>
            <a:t>allows</a:t>
          </a:r>
          <a:endParaRPr lang="en-CA"/>
        </a:p>
      </dgm:t>
    </dgm:pt>
    <dgm:pt modelId="{689ABD04-EAB2-4C0D-BE12-9E091071D4E5}" type="parTrans" cxnId="{2DD7BE5D-3E13-4527-BAFD-A01721E677AA}">
      <dgm:prSet/>
      <dgm:spPr/>
      <dgm:t>
        <a:bodyPr/>
        <a:lstStyle/>
        <a:p>
          <a:endParaRPr lang="en-CA"/>
        </a:p>
      </dgm:t>
    </dgm:pt>
    <dgm:pt modelId="{EECBB04D-8B16-45B2-9E05-B23B73FFF8C4}" type="sibTrans" cxnId="{2DD7BE5D-3E13-4527-BAFD-A01721E677AA}">
      <dgm:prSet/>
      <dgm:spPr/>
      <dgm:t>
        <a:bodyPr/>
        <a:lstStyle/>
        <a:p>
          <a:endParaRPr lang="en-CA"/>
        </a:p>
      </dgm:t>
    </dgm:pt>
    <dgm:pt modelId="{554106EA-896E-4E1F-A4F3-D308ED9AF6CB}">
      <dgm:prSet custT="1"/>
      <dgm:spPr/>
      <dgm:t>
        <a:bodyPr/>
        <a:lstStyle/>
        <a:p>
          <a:pPr algn="l">
            <a:lnSpc>
              <a:spcPct val="100000"/>
            </a:lnSpc>
          </a:pPr>
          <a:endParaRPr lang="en-US" sz="1400" b="1" i="1"/>
        </a:p>
        <a:p>
          <a:pPr algn="l">
            <a:lnSpc>
              <a:spcPct val="100000"/>
            </a:lnSpc>
          </a:pPr>
          <a:r>
            <a:rPr lang="en-US" sz="1400" b="1" i="1"/>
            <a:t>Enhanced Equipment Lifespan </a:t>
          </a:r>
          <a:r>
            <a:rPr lang="en-US" sz="1400"/>
            <a:t>– Stress monitoring, preventative maintenance.</a:t>
          </a:r>
        </a:p>
        <a:p>
          <a:pPr algn="l">
            <a:lnSpc>
              <a:spcPct val="100000"/>
            </a:lnSpc>
          </a:pPr>
          <a:endParaRPr lang="en-US" sz="1400"/>
        </a:p>
        <a:p>
          <a:pPr algn="l">
            <a:lnSpc>
              <a:spcPct val="100000"/>
            </a:lnSpc>
          </a:pPr>
          <a:r>
            <a:rPr lang="en-US" sz="1400" b="1" i="1"/>
            <a:t>Research Insights </a:t>
          </a:r>
          <a:r>
            <a:rPr lang="en-US" sz="1400"/>
            <a:t>– energy consumption data can be valuable for research projects.</a:t>
          </a:r>
        </a:p>
        <a:p>
          <a:pPr algn="l">
            <a:lnSpc>
              <a:spcPct val="100000"/>
            </a:lnSpc>
          </a:pPr>
          <a:endParaRPr lang="en-US" sz="1400"/>
        </a:p>
        <a:p>
          <a:pPr algn="l">
            <a:lnSpc>
              <a:spcPct val="100000"/>
            </a:lnSpc>
          </a:pPr>
          <a:r>
            <a:rPr lang="en-US" sz="1400" b="1" i="1"/>
            <a:t>Support Innovation </a:t>
          </a:r>
          <a:r>
            <a:rPr lang="en-US" sz="1400"/>
            <a:t>– insights from analysis can lead to further innovations in processes, technology, and practices.</a:t>
          </a:r>
        </a:p>
        <a:p>
          <a:pPr algn="ctr">
            <a:lnSpc>
              <a:spcPct val="100000"/>
            </a:lnSpc>
          </a:pPr>
          <a:r>
            <a:rPr lang="en-US" sz="1400"/>
            <a:t> </a:t>
          </a:r>
        </a:p>
        <a:p>
          <a:pPr algn="ctr">
            <a:lnSpc>
              <a:spcPct val="100000"/>
            </a:lnSpc>
          </a:pPr>
          <a:endParaRPr lang="en-CA" sz="1200"/>
        </a:p>
      </dgm:t>
    </dgm:pt>
    <dgm:pt modelId="{E413D3BC-F15A-4FD5-961F-9FFEBD663FF2}" type="parTrans" cxnId="{9BD00D14-A879-43DE-9D64-8B7E1008DB8D}">
      <dgm:prSet/>
      <dgm:spPr/>
      <dgm:t>
        <a:bodyPr/>
        <a:lstStyle/>
        <a:p>
          <a:endParaRPr lang="en-CA"/>
        </a:p>
      </dgm:t>
    </dgm:pt>
    <dgm:pt modelId="{36903988-F58B-48DF-A40F-2869D1DAFA90}" type="sibTrans" cxnId="{9BD00D14-A879-43DE-9D64-8B7E1008DB8D}">
      <dgm:prSet/>
      <dgm:spPr/>
      <dgm:t>
        <a:bodyPr/>
        <a:lstStyle/>
        <a:p>
          <a:endParaRPr lang="en-CA"/>
        </a:p>
      </dgm:t>
    </dgm:pt>
    <dgm:pt modelId="{0B3E0DDA-94F2-411C-9AD6-B471DE8A82B1}">
      <dgm:prSet/>
      <dgm:spPr/>
      <dgm:t>
        <a:bodyPr/>
        <a:lstStyle/>
        <a:p>
          <a:pPr>
            <a:lnSpc>
              <a:spcPct val="100000"/>
            </a:lnSpc>
            <a:defRPr b="1"/>
          </a:pPr>
          <a:r>
            <a:rPr lang="en-CA" b="1"/>
            <a:t>Location Tracking</a:t>
          </a:r>
        </a:p>
        <a:p>
          <a:pPr>
            <a:lnSpc>
              <a:spcPct val="100000"/>
            </a:lnSpc>
            <a:defRPr b="1"/>
          </a:pPr>
          <a:r>
            <a:rPr lang="en-CA" b="1"/>
            <a:t>allows</a:t>
          </a:r>
          <a:endParaRPr lang="en-CA"/>
        </a:p>
      </dgm:t>
    </dgm:pt>
    <dgm:pt modelId="{77342207-5985-4EEB-BF89-DBBE245B0B9A}" type="parTrans" cxnId="{FBB5F7E5-2F32-4845-A495-05027D39BA38}">
      <dgm:prSet/>
      <dgm:spPr/>
      <dgm:t>
        <a:bodyPr/>
        <a:lstStyle/>
        <a:p>
          <a:endParaRPr lang="en-CA"/>
        </a:p>
      </dgm:t>
    </dgm:pt>
    <dgm:pt modelId="{43A39EEB-DF23-4A8D-B5F6-9F19298DD051}" type="sibTrans" cxnId="{FBB5F7E5-2F32-4845-A495-05027D39BA38}">
      <dgm:prSet/>
      <dgm:spPr/>
      <dgm:t>
        <a:bodyPr/>
        <a:lstStyle/>
        <a:p>
          <a:endParaRPr lang="en-CA"/>
        </a:p>
      </dgm:t>
    </dgm:pt>
    <dgm:pt modelId="{C7370EEF-7E72-45BA-91F8-333BCB931E61}">
      <dgm:prSet custT="1"/>
      <dgm:spPr/>
      <dgm:t>
        <a:bodyPr/>
        <a:lstStyle/>
        <a:p>
          <a:pPr algn="l">
            <a:lnSpc>
              <a:spcPct val="100000"/>
            </a:lnSpc>
          </a:pPr>
          <a:endParaRPr lang="en-CA" sz="1400" b="1" i="1"/>
        </a:p>
        <a:p>
          <a:pPr algn="l">
            <a:lnSpc>
              <a:spcPct val="100000"/>
            </a:lnSpc>
          </a:pPr>
          <a:r>
            <a:rPr lang="en-CA" sz="1400" b="1" i="1"/>
            <a:t>Streamlined Audits </a:t>
          </a:r>
          <a:r>
            <a:rPr lang="en-CA" sz="1400" b="0"/>
            <a:t>– location data simplifies audits and inventory checks, making it easier to reconcile physical assets with inventory records.</a:t>
          </a:r>
        </a:p>
        <a:p>
          <a:pPr algn="l">
            <a:lnSpc>
              <a:spcPct val="100000"/>
            </a:lnSpc>
          </a:pPr>
          <a:endParaRPr lang="en-CA" sz="1400" b="0"/>
        </a:p>
        <a:p>
          <a:pPr algn="l">
            <a:lnSpc>
              <a:spcPct val="100000"/>
            </a:lnSpc>
          </a:pPr>
          <a:r>
            <a:rPr lang="en-CA" sz="1400" b="1" i="1"/>
            <a:t>Accurate Asset Counts </a:t>
          </a:r>
          <a:r>
            <a:rPr lang="en-CA" sz="1400" b="0"/>
            <a:t>– constant tracking ensures that all assets are accounted for, improving inventory accuracy.</a:t>
          </a:r>
        </a:p>
        <a:p>
          <a:pPr algn="l">
            <a:lnSpc>
              <a:spcPct val="100000"/>
            </a:lnSpc>
          </a:pPr>
          <a:endParaRPr lang="en-CA" sz="1400" b="0"/>
        </a:p>
        <a:p>
          <a:pPr algn="l">
            <a:lnSpc>
              <a:spcPct val="100000"/>
            </a:lnSpc>
          </a:pPr>
          <a:r>
            <a:rPr lang="en-CA" sz="1400" b="1" i="1"/>
            <a:t>Informed Purchasing Decisions </a:t>
          </a:r>
          <a:r>
            <a:rPr lang="en-CA" sz="1400"/>
            <a:t>– understanding where and when equipment is used aids in better purchasing decisions.</a:t>
          </a:r>
        </a:p>
      </dgm:t>
    </dgm:pt>
    <dgm:pt modelId="{E23FDDED-ACFE-4AE2-9BD5-1BD87B12F619}" type="parTrans" cxnId="{B394D35C-A058-4500-A05C-8DC55847A2EF}">
      <dgm:prSet/>
      <dgm:spPr/>
      <dgm:t>
        <a:bodyPr/>
        <a:lstStyle/>
        <a:p>
          <a:endParaRPr lang="en-CA"/>
        </a:p>
      </dgm:t>
    </dgm:pt>
    <dgm:pt modelId="{43D8A990-F3AF-413D-A6DF-5D0DF67C05B4}" type="sibTrans" cxnId="{B394D35C-A058-4500-A05C-8DC55847A2EF}">
      <dgm:prSet/>
      <dgm:spPr/>
      <dgm:t>
        <a:bodyPr/>
        <a:lstStyle/>
        <a:p>
          <a:endParaRPr lang="en-CA"/>
        </a:p>
      </dgm:t>
    </dgm:pt>
    <dgm:pt modelId="{BA4FFC87-22C0-49CE-BA94-C7AC0A54C956}" type="pres">
      <dgm:prSet presAssocID="{82CC2991-5A2E-41F3-8DE4-5BC69028497F}" presName="root" presStyleCnt="0">
        <dgm:presLayoutVars>
          <dgm:dir/>
          <dgm:resizeHandles val="exact"/>
        </dgm:presLayoutVars>
      </dgm:prSet>
      <dgm:spPr/>
    </dgm:pt>
    <dgm:pt modelId="{C59AF699-E6E4-4AAA-BAF6-43763325644C}" type="pres">
      <dgm:prSet presAssocID="{C5CCC2CD-9051-4787-838B-92AB4814D7BC}" presName="compNode" presStyleCnt="0"/>
      <dgm:spPr/>
    </dgm:pt>
    <dgm:pt modelId="{2F1694B3-7535-494E-AC7A-7673CD1AEF16}" type="pres">
      <dgm:prSet presAssocID="{C5CCC2CD-9051-4787-838B-92AB4814D7BC}" presName="iconRect" presStyleLbl="node1" presStyleIdx="0" presStyleCnt="2"/>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A8174627-A9A4-4B01-A59D-EC218A248937}" type="pres">
      <dgm:prSet presAssocID="{C5CCC2CD-9051-4787-838B-92AB4814D7BC}" presName="iconSpace" presStyleCnt="0"/>
      <dgm:spPr/>
    </dgm:pt>
    <dgm:pt modelId="{D27F20F3-CB9D-4952-B73C-4F7B09D1D4A1}" type="pres">
      <dgm:prSet presAssocID="{C5CCC2CD-9051-4787-838B-92AB4814D7BC}" presName="parTx" presStyleLbl="revTx" presStyleIdx="0" presStyleCnt="4">
        <dgm:presLayoutVars>
          <dgm:chMax val="0"/>
          <dgm:chPref val="0"/>
        </dgm:presLayoutVars>
      </dgm:prSet>
      <dgm:spPr/>
    </dgm:pt>
    <dgm:pt modelId="{993286AD-5ACF-45E7-8CCA-BEF53573E49F}" type="pres">
      <dgm:prSet presAssocID="{C5CCC2CD-9051-4787-838B-92AB4814D7BC}" presName="txSpace" presStyleCnt="0"/>
      <dgm:spPr/>
    </dgm:pt>
    <dgm:pt modelId="{6ABF69EF-C1E2-488B-A0F3-D73503CDB70E}" type="pres">
      <dgm:prSet presAssocID="{C5CCC2CD-9051-4787-838B-92AB4814D7BC}" presName="desTx" presStyleLbl="revTx" presStyleIdx="1" presStyleCnt="4">
        <dgm:presLayoutVars/>
      </dgm:prSet>
      <dgm:spPr/>
    </dgm:pt>
    <dgm:pt modelId="{855530B6-B3D7-402A-A25B-56D3E402A697}" type="pres">
      <dgm:prSet presAssocID="{EECBB04D-8B16-45B2-9E05-B23B73FFF8C4}" presName="sibTrans" presStyleCnt="0"/>
      <dgm:spPr/>
    </dgm:pt>
    <dgm:pt modelId="{B0804B83-2691-4236-8941-C8C940C0CD55}" type="pres">
      <dgm:prSet presAssocID="{0B3E0DDA-94F2-411C-9AD6-B471DE8A82B1}" presName="compNode" presStyleCnt="0"/>
      <dgm:spPr/>
    </dgm:pt>
    <dgm:pt modelId="{DEA42F8A-80F6-4B6B-A086-1E77637E242F}" type="pres">
      <dgm:prSet presAssocID="{0B3E0DDA-94F2-411C-9AD6-B471DE8A82B1}" presName="iconRect" presStyleLbl="node1" presStyleIdx="1" presStyleCnt="2"/>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6A3C75E-4E82-464C-8766-38B0A161315D}" type="pres">
      <dgm:prSet presAssocID="{0B3E0DDA-94F2-411C-9AD6-B471DE8A82B1}" presName="iconSpace" presStyleCnt="0"/>
      <dgm:spPr/>
    </dgm:pt>
    <dgm:pt modelId="{1CA78578-A712-4B07-B54E-6D3316EC7C9C}" type="pres">
      <dgm:prSet presAssocID="{0B3E0DDA-94F2-411C-9AD6-B471DE8A82B1}" presName="parTx" presStyleLbl="revTx" presStyleIdx="2" presStyleCnt="4">
        <dgm:presLayoutVars>
          <dgm:chMax val="0"/>
          <dgm:chPref val="0"/>
        </dgm:presLayoutVars>
      </dgm:prSet>
      <dgm:spPr/>
    </dgm:pt>
    <dgm:pt modelId="{BE2F634F-2F86-4B3A-A6BB-4A58532916BA}" type="pres">
      <dgm:prSet presAssocID="{0B3E0DDA-94F2-411C-9AD6-B471DE8A82B1}" presName="txSpace" presStyleCnt="0"/>
      <dgm:spPr/>
    </dgm:pt>
    <dgm:pt modelId="{0A515F1E-5C24-4EC8-B7EA-726266D12168}" type="pres">
      <dgm:prSet presAssocID="{0B3E0DDA-94F2-411C-9AD6-B471DE8A82B1}" presName="desTx" presStyleLbl="revTx" presStyleIdx="3" presStyleCnt="4">
        <dgm:presLayoutVars/>
      </dgm:prSet>
      <dgm:spPr/>
    </dgm:pt>
  </dgm:ptLst>
  <dgm:cxnLst>
    <dgm:cxn modelId="{D7D3B90C-76DD-4F97-BFBE-E312B7BFB209}" type="presOf" srcId="{554106EA-896E-4E1F-A4F3-D308ED9AF6CB}" destId="{6ABF69EF-C1E2-488B-A0F3-D73503CDB70E}" srcOrd="0" destOrd="0" presId="urn:microsoft.com/office/officeart/2018/5/layout/CenteredIconLabelDescriptionList"/>
    <dgm:cxn modelId="{9BD00D14-A879-43DE-9D64-8B7E1008DB8D}" srcId="{C5CCC2CD-9051-4787-838B-92AB4814D7BC}" destId="{554106EA-896E-4E1F-A4F3-D308ED9AF6CB}" srcOrd="0" destOrd="0" parTransId="{E413D3BC-F15A-4FD5-961F-9FFEBD663FF2}" sibTransId="{36903988-F58B-48DF-A40F-2869D1DAFA90}"/>
    <dgm:cxn modelId="{54BA3525-B5F9-42ED-9FA0-71A86B89B2CC}" type="presOf" srcId="{C7370EEF-7E72-45BA-91F8-333BCB931E61}" destId="{0A515F1E-5C24-4EC8-B7EA-726266D12168}" srcOrd="0" destOrd="0" presId="urn:microsoft.com/office/officeart/2018/5/layout/CenteredIconLabelDescriptionList"/>
    <dgm:cxn modelId="{66F2BB2E-8821-46DD-AA9C-4ED721E94C8A}" type="presOf" srcId="{82CC2991-5A2E-41F3-8DE4-5BC69028497F}" destId="{BA4FFC87-22C0-49CE-BA94-C7AC0A54C956}" srcOrd="0" destOrd="0" presId="urn:microsoft.com/office/officeart/2018/5/layout/CenteredIconLabelDescriptionList"/>
    <dgm:cxn modelId="{B394D35C-A058-4500-A05C-8DC55847A2EF}" srcId="{0B3E0DDA-94F2-411C-9AD6-B471DE8A82B1}" destId="{C7370EEF-7E72-45BA-91F8-333BCB931E61}" srcOrd="0" destOrd="0" parTransId="{E23FDDED-ACFE-4AE2-9BD5-1BD87B12F619}" sibTransId="{43D8A990-F3AF-413D-A6DF-5D0DF67C05B4}"/>
    <dgm:cxn modelId="{2DD7BE5D-3E13-4527-BAFD-A01721E677AA}" srcId="{82CC2991-5A2E-41F3-8DE4-5BC69028497F}" destId="{C5CCC2CD-9051-4787-838B-92AB4814D7BC}" srcOrd="0" destOrd="0" parTransId="{689ABD04-EAB2-4C0D-BE12-9E091071D4E5}" sibTransId="{EECBB04D-8B16-45B2-9E05-B23B73FFF8C4}"/>
    <dgm:cxn modelId="{FBB5F7E5-2F32-4845-A495-05027D39BA38}" srcId="{82CC2991-5A2E-41F3-8DE4-5BC69028497F}" destId="{0B3E0DDA-94F2-411C-9AD6-B471DE8A82B1}" srcOrd="1" destOrd="0" parTransId="{77342207-5985-4EEB-BF89-DBBE245B0B9A}" sibTransId="{43A39EEB-DF23-4A8D-B5F6-9F19298DD051}"/>
    <dgm:cxn modelId="{028824F0-A980-4C20-931F-349B870FA6B6}" type="presOf" srcId="{C5CCC2CD-9051-4787-838B-92AB4814D7BC}" destId="{D27F20F3-CB9D-4952-B73C-4F7B09D1D4A1}" srcOrd="0" destOrd="0" presId="urn:microsoft.com/office/officeart/2018/5/layout/CenteredIconLabelDescriptionList"/>
    <dgm:cxn modelId="{43571BFF-4E14-4BD0-B464-2B34FDCE12C8}" type="presOf" srcId="{0B3E0DDA-94F2-411C-9AD6-B471DE8A82B1}" destId="{1CA78578-A712-4B07-B54E-6D3316EC7C9C}" srcOrd="0" destOrd="0" presId="urn:microsoft.com/office/officeart/2018/5/layout/CenteredIconLabelDescriptionList"/>
    <dgm:cxn modelId="{A2DF6338-5B98-480F-BF7A-90A27067F555}" type="presParOf" srcId="{BA4FFC87-22C0-49CE-BA94-C7AC0A54C956}" destId="{C59AF699-E6E4-4AAA-BAF6-43763325644C}" srcOrd="0" destOrd="0" presId="urn:microsoft.com/office/officeart/2018/5/layout/CenteredIconLabelDescriptionList"/>
    <dgm:cxn modelId="{8145379F-C6F4-4555-9B1B-960311831BCF}" type="presParOf" srcId="{C59AF699-E6E4-4AAA-BAF6-43763325644C}" destId="{2F1694B3-7535-494E-AC7A-7673CD1AEF16}" srcOrd="0" destOrd="0" presId="urn:microsoft.com/office/officeart/2018/5/layout/CenteredIconLabelDescriptionList"/>
    <dgm:cxn modelId="{EDCDFAA1-870E-4D10-85E8-5685228136F0}" type="presParOf" srcId="{C59AF699-E6E4-4AAA-BAF6-43763325644C}" destId="{A8174627-A9A4-4B01-A59D-EC218A248937}" srcOrd="1" destOrd="0" presId="urn:microsoft.com/office/officeart/2018/5/layout/CenteredIconLabelDescriptionList"/>
    <dgm:cxn modelId="{05A0BD1D-4148-4951-8463-4E11245F1F85}" type="presParOf" srcId="{C59AF699-E6E4-4AAA-BAF6-43763325644C}" destId="{D27F20F3-CB9D-4952-B73C-4F7B09D1D4A1}" srcOrd="2" destOrd="0" presId="urn:microsoft.com/office/officeart/2018/5/layout/CenteredIconLabelDescriptionList"/>
    <dgm:cxn modelId="{E82F028C-BF02-45B3-A02E-D4B1E975A418}" type="presParOf" srcId="{C59AF699-E6E4-4AAA-BAF6-43763325644C}" destId="{993286AD-5ACF-45E7-8CCA-BEF53573E49F}" srcOrd="3" destOrd="0" presId="urn:microsoft.com/office/officeart/2018/5/layout/CenteredIconLabelDescriptionList"/>
    <dgm:cxn modelId="{789F6974-685B-4916-8484-A1FB7816B9ED}" type="presParOf" srcId="{C59AF699-E6E4-4AAA-BAF6-43763325644C}" destId="{6ABF69EF-C1E2-488B-A0F3-D73503CDB70E}" srcOrd="4" destOrd="0" presId="urn:microsoft.com/office/officeart/2018/5/layout/CenteredIconLabelDescriptionList"/>
    <dgm:cxn modelId="{0FA793A3-3AB9-41CE-B36C-0571BD82B0C8}" type="presParOf" srcId="{BA4FFC87-22C0-49CE-BA94-C7AC0A54C956}" destId="{855530B6-B3D7-402A-A25B-56D3E402A697}" srcOrd="1" destOrd="0" presId="urn:microsoft.com/office/officeart/2018/5/layout/CenteredIconLabelDescriptionList"/>
    <dgm:cxn modelId="{F51E62A4-3F05-4777-B01A-A2502E1AE5C0}" type="presParOf" srcId="{BA4FFC87-22C0-49CE-BA94-C7AC0A54C956}" destId="{B0804B83-2691-4236-8941-C8C940C0CD55}" srcOrd="2" destOrd="0" presId="urn:microsoft.com/office/officeart/2018/5/layout/CenteredIconLabelDescriptionList"/>
    <dgm:cxn modelId="{C92C584E-89A5-4734-9707-C80C83229748}" type="presParOf" srcId="{B0804B83-2691-4236-8941-C8C940C0CD55}" destId="{DEA42F8A-80F6-4B6B-A086-1E77637E242F}" srcOrd="0" destOrd="0" presId="urn:microsoft.com/office/officeart/2018/5/layout/CenteredIconLabelDescriptionList"/>
    <dgm:cxn modelId="{35D5547E-AB20-4E3D-AB47-069CE9A41520}" type="presParOf" srcId="{B0804B83-2691-4236-8941-C8C940C0CD55}" destId="{46A3C75E-4E82-464C-8766-38B0A161315D}" srcOrd="1" destOrd="0" presId="urn:microsoft.com/office/officeart/2018/5/layout/CenteredIconLabelDescriptionList"/>
    <dgm:cxn modelId="{41D6C259-6AF7-4C7F-80DA-902C4094D88A}" type="presParOf" srcId="{B0804B83-2691-4236-8941-C8C940C0CD55}" destId="{1CA78578-A712-4B07-B54E-6D3316EC7C9C}" srcOrd="2" destOrd="0" presId="urn:microsoft.com/office/officeart/2018/5/layout/CenteredIconLabelDescriptionList"/>
    <dgm:cxn modelId="{96EAE186-CC6D-4017-8833-86929884761B}" type="presParOf" srcId="{B0804B83-2691-4236-8941-C8C940C0CD55}" destId="{BE2F634F-2F86-4B3A-A6BB-4A58532916BA}" srcOrd="3" destOrd="0" presId="urn:microsoft.com/office/officeart/2018/5/layout/CenteredIconLabelDescriptionList"/>
    <dgm:cxn modelId="{89BBBDF7-7F1C-476E-B83D-A7614F43300B}" type="presParOf" srcId="{B0804B83-2691-4236-8941-C8C940C0CD55}" destId="{0A515F1E-5C24-4EC8-B7EA-726266D121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CC2991-5A2E-41F3-8DE4-5BC69028497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CA"/>
        </a:p>
      </dgm:t>
    </dgm:pt>
    <dgm:pt modelId="{C5CCC2CD-9051-4787-838B-92AB4814D7BC}">
      <dgm:prSet custT="1"/>
      <dgm:spPr/>
      <dgm:t>
        <a:bodyPr/>
        <a:lstStyle/>
        <a:p>
          <a:pPr>
            <a:lnSpc>
              <a:spcPct val="100000"/>
            </a:lnSpc>
            <a:defRPr b="1"/>
          </a:pPr>
          <a:r>
            <a:rPr lang="fr-FR" sz="1600" b="1"/>
            <a:t>L’analyse de la surveillance de l’énergie </a:t>
          </a:r>
        </a:p>
        <a:p>
          <a:pPr>
            <a:lnSpc>
              <a:spcPct val="100000"/>
            </a:lnSpc>
            <a:defRPr b="1"/>
          </a:pPr>
          <a:r>
            <a:rPr lang="fr-FR" sz="1600" b="1"/>
            <a:t>permet</a:t>
          </a:r>
          <a:endParaRPr lang="en-CA" sz="1600"/>
        </a:p>
      </dgm:t>
    </dgm:pt>
    <dgm:pt modelId="{689ABD04-EAB2-4C0D-BE12-9E091071D4E5}" type="parTrans" cxnId="{2DD7BE5D-3E13-4527-BAFD-A01721E677AA}">
      <dgm:prSet/>
      <dgm:spPr/>
      <dgm:t>
        <a:bodyPr/>
        <a:lstStyle/>
        <a:p>
          <a:endParaRPr lang="en-CA"/>
        </a:p>
      </dgm:t>
    </dgm:pt>
    <dgm:pt modelId="{EECBB04D-8B16-45B2-9E05-B23B73FFF8C4}" type="sibTrans" cxnId="{2DD7BE5D-3E13-4527-BAFD-A01721E677AA}">
      <dgm:prSet/>
      <dgm:spPr/>
      <dgm:t>
        <a:bodyPr/>
        <a:lstStyle/>
        <a:p>
          <a:endParaRPr lang="en-CA"/>
        </a:p>
      </dgm:t>
    </dgm:pt>
    <dgm:pt modelId="{554106EA-896E-4E1F-A4F3-D308ED9AF6CB}">
      <dgm:prSet custT="1"/>
      <dgm:spPr/>
      <dgm:t>
        <a:bodyPr/>
        <a:lstStyle/>
        <a:p>
          <a:pPr>
            <a:lnSpc>
              <a:spcPct val="100000"/>
            </a:lnSpc>
          </a:pPr>
          <a:endParaRPr lang="fr-FR" sz="1200" b="1" i="1"/>
        </a:p>
        <a:p>
          <a:pPr>
            <a:lnSpc>
              <a:spcPct val="100000"/>
            </a:lnSpc>
          </a:pPr>
          <a:r>
            <a:rPr lang="fr-FR" sz="1400" b="1" i="1"/>
            <a:t>Prolongation de la durée de vie des équipements </a:t>
          </a:r>
          <a:r>
            <a:rPr lang="en-US" sz="1400"/>
            <a:t>– </a:t>
          </a:r>
          <a:r>
            <a:rPr lang="fr-FR" sz="1400"/>
            <a:t>surveillance du stress, maintenance préventive.</a:t>
          </a:r>
        </a:p>
        <a:p>
          <a:pPr>
            <a:lnSpc>
              <a:spcPct val="100000"/>
            </a:lnSpc>
          </a:pPr>
          <a:endParaRPr lang="en-US" sz="1400"/>
        </a:p>
        <a:p>
          <a:pPr>
            <a:lnSpc>
              <a:spcPct val="100000"/>
            </a:lnSpc>
          </a:pPr>
          <a:r>
            <a:rPr lang="en-US" sz="1400" b="1" i="1" err="1"/>
            <a:t>Informations</a:t>
          </a:r>
          <a:r>
            <a:rPr lang="en-US" sz="1400" b="1" i="1"/>
            <a:t> pour la recherche </a:t>
          </a:r>
          <a:r>
            <a:rPr lang="en-US" sz="1400"/>
            <a:t>– </a:t>
          </a:r>
          <a:r>
            <a:rPr lang="fr-FR" sz="1400"/>
            <a:t>les données de consommation énergétique peuvent être précieuses pour les projets de recherche.</a:t>
          </a:r>
        </a:p>
        <a:p>
          <a:pPr>
            <a:lnSpc>
              <a:spcPct val="100000"/>
            </a:lnSpc>
          </a:pPr>
          <a:endParaRPr lang="fr-FR" sz="1400"/>
        </a:p>
        <a:p>
          <a:pPr>
            <a:lnSpc>
              <a:spcPct val="100000"/>
            </a:lnSpc>
          </a:pPr>
          <a:r>
            <a:rPr lang="en-US" sz="1400" b="1" i="1"/>
            <a:t>Soutien à </a:t>
          </a:r>
          <a:r>
            <a:rPr lang="en-US" sz="1400" b="1" i="1" err="1"/>
            <a:t>l’innovation</a:t>
          </a:r>
          <a:r>
            <a:rPr lang="en-US" sz="1400" b="1" i="1"/>
            <a:t> </a:t>
          </a:r>
          <a:r>
            <a:rPr lang="en-US" sz="1400"/>
            <a:t>– </a:t>
          </a:r>
          <a:r>
            <a:rPr lang="fr-FR" sz="1400"/>
            <a:t> les analyses fournissent des informations qui peuvent mener à de nouvelles innovations dans les processus, technologies et pratiques.
</a:t>
          </a:r>
          <a:r>
            <a:rPr lang="fr-FR" sz="1100"/>
            <a:t>
</a:t>
          </a:r>
          <a:endParaRPr lang="en-US" sz="1100"/>
        </a:p>
        <a:p>
          <a:pPr algn="l">
            <a:lnSpc>
              <a:spcPct val="150000"/>
            </a:lnSpc>
          </a:pPr>
          <a:endParaRPr lang="en-CA" sz="1200"/>
        </a:p>
      </dgm:t>
    </dgm:pt>
    <dgm:pt modelId="{E413D3BC-F15A-4FD5-961F-9FFEBD663FF2}" type="parTrans" cxnId="{9BD00D14-A879-43DE-9D64-8B7E1008DB8D}">
      <dgm:prSet/>
      <dgm:spPr/>
      <dgm:t>
        <a:bodyPr/>
        <a:lstStyle/>
        <a:p>
          <a:endParaRPr lang="en-CA"/>
        </a:p>
      </dgm:t>
    </dgm:pt>
    <dgm:pt modelId="{36903988-F58B-48DF-A40F-2869D1DAFA90}" type="sibTrans" cxnId="{9BD00D14-A879-43DE-9D64-8B7E1008DB8D}">
      <dgm:prSet/>
      <dgm:spPr/>
      <dgm:t>
        <a:bodyPr/>
        <a:lstStyle/>
        <a:p>
          <a:endParaRPr lang="en-CA"/>
        </a:p>
      </dgm:t>
    </dgm:pt>
    <dgm:pt modelId="{0B3E0DDA-94F2-411C-9AD6-B471DE8A82B1}">
      <dgm:prSet custT="1"/>
      <dgm:spPr/>
      <dgm:t>
        <a:bodyPr/>
        <a:lstStyle/>
        <a:p>
          <a:pPr>
            <a:lnSpc>
              <a:spcPct val="100000"/>
            </a:lnSpc>
            <a:defRPr b="1"/>
          </a:pPr>
          <a:r>
            <a:rPr lang="en-US" sz="1600" b="1" err="1"/>
            <a:t>Suivi</a:t>
          </a:r>
          <a:r>
            <a:rPr lang="en-US" sz="1600" b="1"/>
            <a:t> de localization </a:t>
          </a:r>
        </a:p>
        <a:p>
          <a:pPr>
            <a:lnSpc>
              <a:spcPct val="100000"/>
            </a:lnSpc>
            <a:defRPr b="1"/>
          </a:pPr>
          <a:r>
            <a:rPr lang="en-US" sz="1600" b="1" err="1"/>
            <a:t>permet</a:t>
          </a:r>
          <a:endParaRPr lang="en-CA" sz="1600"/>
        </a:p>
      </dgm:t>
    </dgm:pt>
    <dgm:pt modelId="{77342207-5985-4EEB-BF89-DBBE245B0B9A}" type="parTrans" cxnId="{FBB5F7E5-2F32-4845-A495-05027D39BA38}">
      <dgm:prSet/>
      <dgm:spPr/>
      <dgm:t>
        <a:bodyPr/>
        <a:lstStyle/>
        <a:p>
          <a:endParaRPr lang="en-CA"/>
        </a:p>
      </dgm:t>
    </dgm:pt>
    <dgm:pt modelId="{43A39EEB-DF23-4A8D-B5F6-9F19298DD051}" type="sibTrans" cxnId="{FBB5F7E5-2F32-4845-A495-05027D39BA38}">
      <dgm:prSet/>
      <dgm:spPr/>
      <dgm:t>
        <a:bodyPr/>
        <a:lstStyle/>
        <a:p>
          <a:endParaRPr lang="en-CA"/>
        </a:p>
      </dgm:t>
    </dgm:pt>
    <dgm:pt modelId="{C7370EEF-7E72-45BA-91F8-333BCB931E61}">
      <dgm:prSet custT="1"/>
      <dgm:spPr/>
      <dgm:t>
        <a:bodyPr/>
        <a:lstStyle/>
        <a:p>
          <a:pPr algn="l">
            <a:lnSpc>
              <a:spcPct val="100000"/>
            </a:lnSpc>
          </a:pPr>
          <a:endParaRPr lang="en-US" sz="1200" b="1" i="1"/>
        </a:p>
        <a:p>
          <a:pPr algn="l">
            <a:lnSpc>
              <a:spcPct val="100000"/>
            </a:lnSpc>
          </a:pPr>
          <a:r>
            <a:rPr lang="en-US" sz="1400" b="1" i="1"/>
            <a:t>Audits simplifies </a:t>
          </a:r>
          <a:r>
            <a:rPr lang="fr-FR" sz="1400" b="0"/>
            <a:t>les données de localisation facilitent les audits et les contrôles d’inventaire, rendant plus aisée la réconciliation des actifs physiques avec les registres d’inventaire.</a:t>
          </a:r>
        </a:p>
        <a:p>
          <a:pPr algn="l">
            <a:lnSpc>
              <a:spcPct val="100000"/>
            </a:lnSpc>
          </a:pPr>
          <a:endParaRPr lang="fr-FR" sz="1400" b="0" i="1"/>
        </a:p>
        <a:p>
          <a:pPr algn="l">
            <a:lnSpc>
              <a:spcPct val="100000"/>
            </a:lnSpc>
          </a:pPr>
          <a:r>
            <a:rPr lang="en-US" sz="1400" b="1" i="1" err="1"/>
            <a:t>Comptage</a:t>
          </a:r>
          <a:r>
            <a:rPr lang="en-US" sz="1400" b="1" i="1"/>
            <a:t> précis des </a:t>
          </a:r>
          <a:r>
            <a:rPr lang="en-US" sz="1400" b="1" i="1" err="1"/>
            <a:t>actifs</a:t>
          </a:r>
          <a:r>
            <a:rPr lang="en-CA" sz="1400" b="1" i="1"/>
            <a:t> </a:t>
          </a:r>
          <a:r>
            <a:rPr lang="en-CA" sz="1400" b="0"/>
            <a:t>– </a:t>
          </a:r>
          <a:r>
            <a:rPr lang="fr-FR" sz="1400" b="0"/>
            <a:t> le suivi constant garantit que tous les actifs sont pris en compte, améliorant ainsi la précision de l’inventaire.</a:t>
          </a:r>
        </a:p>
        <a:p>
          <a:pPr algn="l">
            <a:lnSpc>
              <a:spcPct val="100000"/>
            </a:lnSpc>
          </a:pPr>
          <a:endParaRPr lang="fr-FR" sz="1400" b="0"/>
        </a:p>
        <a:p>
          <a:pPr algn="l">
            <a:lnSpc>
              <a:spcPct val="100000"/>
            </a:lnSpc>
          </a:pPr>
          <a:r>
            <a:rPr lang="en-US" sz="1400" b="1" i="1" err="1"/>
            <a:t>Décisions</a:t>
          </a:r>
          <a:r>
            <a:rPr lang="en-US" sz="1400" b="1" i="1"/>
            <a:t> </a:t>
          </a:r>
          <a:r>
            <a:rPr lang="en-US" sz="1400" b="1" i="1" err="1"/>
            <a:t>d’achat</a:t>
          </a:r>
          <a:r>
            <a:rPr lang="en-US" sz="1400" b="1" i="1"/>
            <a:t> </a:t>
          </a:r>
          <a:r>
            <a:rPr lang="en-US" sz="1400" b="1" i="1" err="1"/>
            <a:t>éclairées</a:t>
          </a:r>
          <a:r>
            <a:rPr lang="en-CA" sz="1400"/>
            <a:t>– </a:t>
          </a:r>
          <a:r>
            <a:rPr lang="fr-FR" sz="1400"/>
            <a:t>comprendre où et quand l’équipement est utilisé aide à prendre de meilleures décisions d’achat.</a:t>
          </a:r>
          <a:endParaRPr lang="en-CA" sz="1400"/>
        </a:p>
      </dgm:t>
    </dgm:pt>
    <dgm:pt modelId="{E23FDDED-ACFE-4AE2-9BD5-1BD87B12F619}" type="parTrans" cxnId="{B394D35C-A058-4500-A05C-8DC55847A2EF}">
      <dgm:prSet/>
      <dgm:spPr/>
      <dgm:t>
        <a:bodyPr/>
        <a:lstStyle/>
        <a:p>
          <a:endParaRPr lang="en-CA"/>
        </a:p>
      </dgm:t>
    </dgm:pt>
    <dgm:pt modelId="{43D8A990-F3AF-413D-A6DF-5D0DF67C05B4}" type="sibTrans" cxnId="{B394D35C-A058-4500-A05C-8DC55847A2EF}">
      <dgm:prSet/>
      <dgm:spPr/>
      <dgm:t>
        <a:bodyPr/>
        <a:lstStyle/>
        <a:p>
          <a:endParaRPr lang="en-CA"/>
        </a:p>
      </dgm:t>
    </dgm:pt>
    <dgm:pt modelId="{BA4FFC87-22C0-49CE-BA94-C7AC0A54C956}" type="pres">
      <dgm:prSet presAssocID="{82CC2991-5A2E-41F3-8DE4-5BC69028497F}" presName="root" presStyleCnt="0">
        <dgm:presLayoutVars>
          <dgm:dir/>
          <dgm:resizeHandles val="exact"/>
        </dgm:presLayoutVars>
      </dgm:prSet>
      <dgm:spPr/>
    </dgm:pt>
    <dgm:pt modelId="{C59AF699-E6E4-4AAA-BAF6-43763325644C}" type="pres">
      <dgm:prSet presAssocID="{C5CCC2CD-9051-4787-838B-92AB4814D7BC}" presName="compNode" presStyleCnt="0"/>
      <dgm:spPr/>
    </dgm:pt>
    <dgm:pt modelId="{2F1694B3-7535-494E-AC7A-7673CD1AEF16}" type="pres">
      <dgm:prSet presAssocID="{C5CCC2CD-9051-4787-838B-92AB4814D7BC}" presName="iconRect" presStyleLbl="node1" presStyleIdx="0" presStyleCnt="2"/>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A8174627-A9A4-4B01-A59D-EC218A248937}" type="pres">
      <dgm:prSet presAssocID="{C5CCC2CD-9051-4787-838B-92AB4814D7BC}" presName="iconSpace" presStyleCnt="0"/>
      <dgm:spPr/>
    </dgm:pt>
    <dgm:pt modelId="{D27F20F3-CB9D-4952-B73C-4F7B09D1D4A1}" type="pres">
      <dgm:prSet presAssocID="{C5CCC2CD-9051-4787-838B-92AB4814D7BC}" presName="parTx" presStyleLbl="revTx" presStyleIdx="0" presStyleCnt="4">
        <dgm:presLayoutVars>
          <dgm:chMax val="0"/>
          <dgm:chPref val="0"/>
        </dgm:presLayoutVars>
      </dgm:prSet>
      <dgm:spPr/>
    </dgm:pt>
    <dgm:pt modelId="{993286AD-5ACF-45E7-8CCA-BEF53573E49F}" type="pres">
      <dgm:prSet presAssocID="{C5CCC2CD-9051-4787-838B-92AB4814D7BC}" presName="txSpace" presStyleCnt="0"/>
      <dgm:spPr/>
    </dgm:pt>
    <dgm:pt modelId="{6ABF69EF-C1E2-488B-A0F3-D73503CDB70E}" type="pres">
      <dgm:prSet presAssocID="{C5CCC2CD-9051-4787-838B-92AB4814D7BC}" presName="desTx" presStyleLbl="revTx" presStyleIdx="1" presStyleCnt="4" custLinFactNeighborX="-711" custLinFactNeighborY="9341">
        <dgm:presLayoutVars/>
      </dgm:prSet>
      <dgm:spPr/>
    </dgm:pt>
    <dgm:pt modelId="{855530B6-B3D7-402A-A25B-56D3E402A697}" type="pres">
      <dgm:prSet presAssocID="{EECBB04D-8B16-45B2-9E05-B23B73FFF8C4}" presName="sibTrans" presStyleCnt="0"/>
      <dgm:spPr/>
    </dgm:pt>
    <dgm:pt modelId="{B0804B83-2691-4236-8941-C8C940C0CD55}" type="pres">
      <dgm:prSet presAssocID="{0B3E0DDA-94F2-411C-9AD6-B471DE8A82B1}" presName="compNode" presStyleCnt="0"/>
      <dgm:spPr/>
    </dgm:pt>
    <dgm:pt modelId="{DEA42F8A-80F6-4B6B-A086-1E77637E242F}" type="pres">
      <dgm:prSet presAssocID="{0B3E0DDA-94F2-411C-9AD6-B471DE8A82B1}" presName="iconRect" presStyleLbl="node1" presStyleIdx="1" presStyleCnt="2"/>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6A3C75E-4E82-464C-8766-38B0A161315D}" type="pres">
      <dgm:prSet presAssocID="{0B3E0DDA-94F2-411C-9AD6-B471DE8A82B1}" presName="iconSpace" presStyleCnt="0"/>
      <dgm:spPr/>
    </dgm:pt>
    <dgm:pt modelId="{1CA78578-A712-4B07-B54E-6D3316EC7C9C}" type="pres">
      <dgm:prSet presAssocID="{0B3E0DDA-94F2-411C-9AD6-B471DE8A82B1}" presName="parTx" presStyleLbl="revTx" presStyleIdx="2" presStyleCnt="4">
        <dgm:presLayoutVars>
          <dgm:chMax val="0"/>
          <dgm:chPref val="0"/>
        </dgm:presLayoutVars>
      </dgm:prSet>
      <dgm:spPr/>
    </dgm:pt>
    <dgm:pt modelId="{BE2F634F-2F86-4B3A-A6BB-4A58532916BA}" type="pres">
      <dgm:prSet presAssocID="{0B3E0DDA-94F2-411C-9AD6-B471DE8A82B1}" presName="txSpace" presStyleCnt="0"/>
      <dgm:spPr/>
    </dgm:pt>
    <dgm:pt modelId="{0A515F1E-5C24-4EC8-B7EA-726266D12168}" type="pres">
      <dgm:prSet presAssocID="{0B3E0DDA-94F2-411C-9AD6-B471DE8A82B1}" presName="desTx" presStyleLbl="revTx" presStyleIdx="3" presStyleCnt="4" custLinFactNeighborX="-285" custLinFactNeighborY="12623">
        <dgm:presLayoutVars/>
      </dgm:prSet>
      <dgm:spPr/>
    </dgm:pt>
  </dgm:ptLst>
  <dgm:cxnLst>
    <dgm:cxn modelId="{D7D3B90C-76DD-4F97-BFBE-E312B7BFB209}" type="presOf" srcId="{554106EA-896E-4E1F-A4F3-D308ED9AF6CB}" destId="{6ABF69EF-C1E2-488B-A0F3-D73503CDB70E}" srcOrd="0" destOrd="0" presId="urn:microsoft.com/office/officeart/2018/5/layout/CenteredIconLabelDescriptionList"/>
    <dgm:cxn modelId="{9BD00D14-A879-43DE-9D64-8B7E1008DB8D}" srcId="{C5CCC2CD-9051-4787-838B-92AB4814D7BC}" destId="{554106EA-896E-4E1F-A4F3-D308ED9AF6CB}" srcOrd="0" destOrd="0" parTransId="{E413D3BC-F15A-4FD5-961F-9FFEBD663FF2}" sibTransId="{36903988-F58B-48DF-A40F-2869D1DAFA90}"/>
    <dgm:cxn modelId="{54BA3525-B5F9-42ED-9FA0-71A86B89B2CC}" type="presOf" srcId="{C7370EEF-7E72-45BA-91F8-333BCB931E61}" destId="{0A515F1E-5C24-4EC8-B7EA-726266D12168}" srcOrd="0" destOrd="0" presId="urn:microsoft.com/office/officeart/2018/5/layout/CenteredIconLabelDescriptionList"/>
    <dgm:cxn modelId="{66F2BB2E-8821-46DD-AA9C-4ED721E94C8A}" type="presOf" srcId="{82CC2991-5A2E-41F3-8DE4-5BC69028497F}" destId="{BA4FFC87-22C0-49CE-BA94-C7AC0A54C956}" srcOrd="0" destOrd="0" presId="urn:microsoft.com/office/officeart/2018/5/layout/CenteredIconLabelDescriptionList"/>
    <dgm:cxn modelId="{B394D35C-A058-4500-A05C-8DC55847A2EF}" srcId="{0B3E0DDA-94F2-411C-9AD6-B471DE8A82B1}" destId="{C7370EEF-7E72-45BA-91F8-333BCB931E61}" srcOrd="0" destOrd="0" parTransId="{E23FDDED-ACFE-4AE2-9BD5-1BD87B12F619}" sibTransId="{43D8A990-F3AF-413D-A6DF-5D0DF67C05B4}"/>
    <dgm:cxn modelId="{2DD7BE5D-3E13-4527-BAFD-A01721E677AA}" srcId="{82CC2991-5A2E-41F3-8DE4-5BC69028497F}" destId="{C5CCC2CD-9051-4787-838B-92AB4814D7BC}" srcOrd="0" destOrd="0" parTransId="{689ABD04-EAB2-4C0D-BE12-9E091071D4E5}" sibTransId="{EECBB04D-8B16-45B2-9E05-B23B73FFF8C4}"/>
    <dgm:cxn modelId="{FBB5F7E5-2F32-4845-A495-05027D39BA38}" srcId="{82CC2991-5A2E-41F3-8DE4-5BC69028497F}" destId="{0B3E0DDA-94F2-411C-9AD6-B471DE8A82B1}" srcOrd="1" destOrd="0" parTransId="{77342207-5985-4EEB-BF89-DBBE245B0B9A}" sibTransId="{43A39EEB-DF23-4A8D-B5F6-9F19298DD051}"/>
    <dgm:cxn modelId="{028824F0-A980-4C20-931F-349B870FA6B6}" type="presOf" srcId="{C5CCC2CD-9051-4787-838B-92AB4814D7BC}" destId="{D27F20F3-CB9D-4952-B73C-4F7B09D1D4A1}" srcOrd="0" destOrd="0" presId="urn:microsoft.com/office/officeart/2018/5/layout/CenteredIconLabelDescriptionList"/>
    <dgm:cxn modelId="{43571BFF-4E14-4BD0-B464-2B34FDCE12C8}" type="presOf" srcId="{0B3E0DDA-94F2-411C-9AD6-B471DE8A82B1}" destId="{1CA78578-A712-4B07-B54E-6D3316EC7C9C}" srcOrd="0" destOrd="0" presId="urn:microsoft.com/office/officeart/2018/5/layout/CenteredIconLabelDescriptionList"/>
    <dgm:cxn modelId="{A2DF6338-5B98-480F-BF7A-90A27067F555}" type="presParOf" srcId="{BA4FFC87-22C0-49CE-BA94-C7AC0A54C956}" destId="{C59AF699-E6E4-4AAA-BAF6-43763325644C}" srcOrd="0" destOrd="0" presId="urn:microsoft.com/office/officeart/2018/5/layout/CenteredIconLabelDescriptionList"/>
    <dgm:cxn modelId="{8145379F-C6F4-4555-9B1B-960311831BCF}" type="presParOf" srcId="{C59AF699-E6E4-4AAA-BAF6-43763325644C}" destId="{2F1694B3-7535-494E-AC7A-7673CD1AEF16}" srcOrd="0" destOrd="0" presId="urn:microsoft.com/office/officeart/2018/5/layout/CenteredIconLabelDescriptionList"/>
    <dgm:cxn modelId="{EDCDFAA1-870E-4D10-85E8-5685228136F0}" type="presParOf" srcId="{C59AF699-E6E4-4AAA-BAF6-43763325644C}" destId="{A8174627-A9A4-4B01-A59D-EC218A248937}" srcOrd="1" destOrd="0" presId="urn:microsoft.com/office/officeart/2018/5/layout/CenteredIconLabelDescriptionList"/>
    <dgm:cxn modelId="{05A0BD1D-4148-4951-8463-4E11245F1F85}" type="presParOf" srcId="{C59AF699-E6E4-4AAA-BAF6-43763325644C}" destId="{D27F20F3-CB9D-4952-B73C-4F7B09D1D4A1}" srcOrd="2" destOrd="0" presId="urn:microsoft.com/office/officeart/2018/5/layout/CenteredIconLabelDescriptionList"/>
    <dgm:cxn modelId="{E82F028C-BF02-45B3-A02E-D4B1E975A418}" type="presParOf" srcId="{C59AF699-E6E4-4AAA-BAF6-43763325644C}" destId="{993286AD-5ACF-45E7-8CCA-BEF53573E49F}" srcOrd="3" destOrd="0" presId="urn:microsoft.com/office/officeart/2018/5/layout/CenteredIconLabelDescriptionList"/>
    <dgm:cxn modelId="{789F6974-685B-4916-8484-A1FB7816B9ED}" type="presParOf" srcId="{C59AF699-E6E4-4AAA-BAF6-43763325644C}" destId="{6ABF69EF-C1E2-488B-A0F3-D73503CDB70E}" srcOrd="4" destOrd="0" presId="urn:microsoft.com/office/officeart/2018/5/layout/CenteredIconLabelDescriptionList"/>
    <dgm:cxn modelId="{0FA793A3-3AB9-41CE-B36C-0571BD82B0C8}" type="presParOf" srcId="{BA4FFC87-22C0-49CE-BA94-C7AC0A54C956}" destId="{855530B6-B3D7-402A-A25B-56D3E402A697}" srcOrd="1" destOrd="0" presId="urn:microsoft.com/office/officeart/2018/5/layout/CenteredIconLabelDescriptionList"/>
    <dgm:cxn modelId="{F51E62A4-3F05-4777-B01A-A2502E1AE5C0}" type="presParOf" srcId="{BA4FFC87-22C0-49CE-BA94-C7AC0A54C956}" destId="{B0804B83-2691-4236-8941-C8C940C0CD55}" srcOrd="2" destOrd="0" presId="urn:microsoft.com/office/officeart/2018/5/layout/CenteredIconLabelDescriptionList"/>
    <dgm:cxn modelId="{C92C584E-89A5-4734-9707-C80C83229748}" type="presParOf" srcId="{B0804B83-2691-4236-8941-C8C940C0CD55}" destId="{DEA42F8A-80F6-4B6B-A086-1E77637E242F}" srcOrd="0" destOrd="0" presId="urn:microsoft.com/office/officeart/2018/5/layout/CenteredIconLabelDescriptionList"/>
    <dgm:cxn modelId="{35D5547E-AB20-4E3D-AB47-069CE9A41520}" type="presParOf" srcId="{B0804B83-2691-4236-8941-C8C940C0CD55}" destId="{46A3C75E-4E82-464C-8766-38B0A161315D}" srcOrd="1" destOrd="0" presId="urn:microsoft.com/office/officeart/2018/5/layout/CenteredIconLabelDescriptionList"/>
    <dgm:cxn modelId="{41D6C259-6AF7-4C7F-80DA-902C4094D88A}" type="presParOf" srcId="{B0804B83-2691-4236-8941-C8C940C0CD55}" destId="{1CA78578-A712-4B07-B54E-6D3316EC7C9C}" srcOrd="2" destOrd="0" presId="urn:microsoft.com/office/officeart/2018/5/layout/CenteredIconLabelDescriptionList"/>
    <dgm:cxn modelId="{96EAE186-CC6D-4017-8833-86929884761B}" type="presParOf" srcId="{B0804B83-2691-4236-8941-C8C940C0CD55}" destId="{BE2F634F-2F86-4B3A-A6BB-4A58532916BA}" srcOrd="3" destOrd="0" presId="urn:microsoft.com/office/officeart/2018/5/layout/CenteredIconLabelDescriptionList"/>
    <dgm:cxn modelId="{89BBBDF7-7F1C-476E-B83D-A7614F43300B}" type="presParOf" srcId="{B0804B83-2691-4236-8941-C8C940C0CD55}" destId="{0A515F1E-5C24-4EC8-B7EA-726266D1216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4ACA693-50DE-43F8-8C5B-6312EDDEA430}"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CA"/>
        </a:p>
      </dgm:t>
    </dgm:pt>
    <dgm:pt modelId="{9C7256FF-0E22-4BF9-B79A-98342802D360}">
      <dgm:prSet/>
      <dgm:spPr>
        <a:solidFill>
          <a:schemeClr val="accent4">
            <a:lumMod val="75000"/>
            <a:lumOff val="25000"/>
          </a:schemeClr>
        </a:solidFill>
      </dgm:spPr>
      <dgm:t>
        <a:bodyPr/>
        <a:lstStyle/>
        <a:p>
          <a:r>
            <a:rPr lang="en-US" b="0"/>
            <a:t>Develop a cloud based IoT Platform in AWS to allow researchers to store, view, report, and share collected weather data.</a:t>
          </a:r>
          <a:endParaRPr lang="en-CA"/>
        </a:p>
      </dgm:t>
    </dgm:pt>
    <dgm:pt modelId="{136D3618-54FF-42B3-AB99-5CB5292B632E}" type="parTrans" cxnId="{8D4B1A7B-3667-46A1-9C2C-44FECE9F6A78}">
      <dgm:prSet/>
      <dgm:spPr/>
      <dgm:t>
        <a:bodyPr/>
        <a:lstStyle/>
        <a:p>
          <a:endParaRPr lang="en-CA"/>
        </a:p>
      </dgm:t>
    </dgm:pt>
    <dgm:pt modelId="{0DE25A71-53D4-41E7-83BD-CD32CB5528DD}" type="sibTrans" cxnId="{8D4B1A7B-3667-46A1-9C2C-44FECE9F6A78}">
      <dgm:prSet/>
      <dgm:spPr/>
      <dgm:t>
        <a:bodyPr/>
        <a:lstStyle/>
        <a:p>
          <a:endParaRPr lang="en-CA"/>
        </a:p>
      </dgm:t>
    </dgm:pt>
    <dgm:pt modelId="{AE699914-A4C5-4C28-9F46-3665ED869C66}">
      <dgm:prSet/>
      <dgm:spPr>
        <a:solidFill>
          <a:schemeClr val="accent4">
            <a:lumMod val="75000"/>
            <a:lumOff val="25000"/>
          </a:schemeClr>
        </a:solidFill>
      </dgm:spPr>
      <dgm:t>
        <a:bodyPr/>
        <a:lstStyle/>
        <a:p>
          <a:r>
            <a:rPr lang="en-US" b="0"/>
            <a:t>Implement a data visualization solution to help researchers make better use of the data collected.</a:t>
          </a:r>
          <a:endParaRPr lang="en-CA"/>
        </a:p>
      </dgm:t>
    </dgm:pt>
    <dgm:pt modelId="{9A785D2D-5DD4-40A0-A13E-69ABF9D78CFC}" type="parTrans" cxnId="{05ACC0E3-794A-404B-93E7-5786A8745612}">
      <dgm:prSet/>
      <dgm:spPr/>
      <dgm:t>
        <a:bodyPr/>
        <a:lstStyle/>
        <a:p>
          <a:endParaRPr lang="en-CA"/>
        </a:p>
      </dgm:t>
    </dgm:pt>
    <dgm:pt modelId="{EE06AD8B-FEDA-4F5C-BBB5-85EFE55890C8}" type="sibTrans" cxnId="{05ACC0E3-794A-404B-93E7-5786A8745612}">
      <dgm:prSet/>
      <dgm:spPr/>
      <dgm:t>
        <a:bodyPr/>
        <a:lstStyle/>
        <a:p>
          <a:endParaRPr lang="en-CA"/>
        </a:p>
      </dgm:t>
    </dgm:pt>
    <dgm:pt modelId="{87AD8691-D9C7-46EC-A849-EFF653636C7E}" type="pres">
      <dgm:prSet presAssocID="{E4ACA693-50DE-43F8-8C5B-6312EDDEA430}" presName="Name0" presStyleCnt="0">
        <dgm:presLayoutVars>
          <dgm:dir/>
          <dgm:resizeHandles val="exact"/>
        </dgm:presLayoutVars>
      </dgm:prSet>
      <dgm:spPr/>
    </dgm:pt>
    <dgm:pt modelId="{84DA54F1-9D80-41D6-88DC-D63882689F7D}" type="pres">
      <dgm:prSet presAssocID="{E4ACA693-50DE-43F8-8C5B-6312EDDEA430}" presName="bkgdShp" presStyleLbl="alignAccFollowNode1" presStyleIdx="0" presStyleCnt="1"/>
      <dgm:spPr/>
    </dgm:pt>
    <dgm:pt modelId="{84B519BF-DB45-481A-A5E5-3F6D481B1394}" type="pres">
      <dgm:prSet presAssocID="{E4ACA693-50DE-43F8-8C5B-6312EDDEA430}" presName="linComp" presStyleCnt="0"/>
      <dgm:spPr/>
    </dgm:pt>
    <dgm:pt modelId="{BFCAC470-4BED-45FD-8979-DF6415927CD4}" type="pres">
      <dgm:prSet presAssocID="{9C7256FF-0E22-4BF9-B79A-98342802D360}" presName="compNode" presStyleCnt="0"/>
      <dgm:spPr/>
    </dgm:pt>
    <dgm:pt modelId="{F69E86D3-405B-4A6E-A67B-78B405657000}" type="pres">
      <dgm:prSet presAssocID="{9C7256FF-0E22-4BF9-B79A-98342802D360}" presName="node" presStyleLbl="node1" presStyleIdx="0" presStyleCnt="2">
        <dgm:presLayoutVars>
          <dgm:bulletEnabled val="1"/>
        </dgm:presLayoutVars>
      </dgm:prSet>
      <dgm:spPr/>
    </dgm:pt>
    <dgm:pt modelId="{838243D1-25C7-451C-967B-9A78EBC7D21E}" type="pres">
      <dgm:prSet presAssocID="{9C7256FF-0E22-4BF9-B79A-98342802D360}" presName="invisiNode" presStyleLbl="node1" presStyleIdx="0" presStyleCnt="2"/>
      <dgm:spPr/>
    </dgm:pt>
    <dgm:pt modelId="{5957FB6E-E0DC-4A1D-AEFB-3F4538A96E1F}" type="pres">
      <dgm:prSet presAssocID="{9C7256FF-0E22-4BF9-B79A-98342802D360}"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D20F205C-59A0-4B3B-8CE3-25FB068AAAE2}" type="pres">
      <dgm:prSet presAssocID="{0DE25A71-53D4-41E7-83BD-CD32CB5528DD}" presName="sibTrans" presStyleLbl="sibTrans2D1" presStyleIdx="0" presStyleCnt="0"/>
      <dgm:spPr/>
    </dgm:pt>
    <dgm:pt modelId="{B734FCCC-8C27-4CE6-8A4B-AE0B4BE932EB}" type="pres">
      <dgm:prSet presAssocID="{AE699914-A4C5-4C28-9F46-3665ED869C66}" presName="compNode" presStyleCnt="0"/>
      <dgm:spPr/>
    </dgm:pt>
    <dgm:pt modelId="{10AF824B-F7EF-445E-A4A2-47B084F4AFC3}" type="pres">
      <dgm:prSet presAssocID="{AE699914-A4C5-4C28-9F46-3665ED869C66}" presName="node" presStyleLbl="node1" presStyleIdx="1" presStyleCnt="2">
        <dgm:presLayoutVars>
          <dgm:bulletEnabled val="1"/>
        </dgm:presLayoutVars>
      </dgm:prSet>
      <dgm:spPr/>
    </dgm:pt>
    <dgm:pt modelId="{B1646ED3-E7EE-46D9-859B-229A1EDEE996}" type="pres">
      <dgm:prSet presAssocID="{AE699914-A4C5-4C28-9F46-3665ED869C66}" presName="invisiNode" presStyleLbl="node1" presStyleIdx="1" presStyleCnt="2"/>
      <dgm:spPr/>
    </dgm:pt>
    <dgm:pt modelId="{31E3EAB4-3732-4A30-B4E7-C127A2381D87}" type="pres">
      <dgm:prSet presAssocID="{AE699914-A4C5-4C28-9F46-3665ED869C66}" presName="imagNode" presStyleLbl="fgImgPlace1" presStyleIdx="1" presStyleCnt="2" custScaleX="96936" custScaleY="13508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dgm:spPr>
    </dgm:pt>
  </dgm:ptLst>
  <dgm:cxnLst>
    <dgm:cxn modelId="{05736B51-8D42-41F5-996E-C25F53C93936}" type="presOf" srcId="{E4ACA693-50DE-43F8-8C5B-6312EDDEA430}" destId="{87AD8691-D9C7-46EC-A849-EFF653636C7E}" srcOrd="0" destOrd="0" presId="urn:microsoft.com/office/officeart/2005/8/layout/pList2"/>
    <dgm:cxn modelId="{10264D72-6632-43C3-B825-68945A742497}" type="presOf" srcId="{0DE25A71-53D4-41E7-83BD-CD32CB5528DD}" destId="{D20F205C-59A0-4B3B-8CE3-25FB068AAAE2}" srcOrd="0" destOrd="0" presId="urn:microsoft.com/office/officeart/2005/8/layout/pList2"/>
    <dgm:cxn modelId="{38294179-02CE-43B4-9A9F-D82AE09E1E6C}" type="presOf" srcId="{9C7256FF-0E22-4BF9-B79A-98342802D360}" destId="{F69E86D3-405B-4A6E-A67B-78B405657000}" srcOrd="0" destOrd="0" presId="urn:microsoft.com/office/officeart/2005/8/layout/pList2"/>
    <dgm:cxn modelId="{8D4B1A7B-3667-46A1-9C2C-44FECE9F6A78}" srcId="{E4ACA693-50DE-43F8-8C5B-6312EDDEA430}" destId="{9C7256FF-0E22-4BF9-B79A-98342802D360}" srcOrd="0" destOrd="0" parTransId="{136D3618-54FF-42B3-AB99-5CB5292B632E}" sibTransId="{0DE25A71-53D4-41E7-83BD-CD32CB5528DD}"/>
    <dgm:cxn modelId="{FED9D6E0-5115-4016-B163-A7EFB8706B8C}" type="presOf" srcId="{AE699914-A4C5-4C28-9F46-3665ED869C66}" destId="{10AF824B-F7EF-445E-A4A2-47B084F4AFC3}" srcOrd="0" destOrd="0" presId="urn:microsoft.com/office/officeart/2005/8/layout/pList2"/>
    <dgm:cxn modelId="{05ACC0E3-794A-404B-93E7-5786A8745612}" srcId="{E4ACA693-50DE-43F8-8C5B-6312EDDEA430}" destId="{AE699914-A4C5-4C28-9F46-3665ED869C66}" srcOrd="1" destOrd="0" parTransId="{9A785D2D-5DD4-40A0-A13E-69ABF9D78CFC}" sibTransId="{EE06AD8B-FEDA-4F5C-BBB5-85EFE55890C8}"/>
    <dgm:cxn modelId="{0F42C299-138F-491E-AB6D-3DB9BC984089}" type="presParOf" srcId="{87AD8691-D9C7-46EC-A849-EFF653636C7E}" destId="{84DA54F1-9D80-41D6-88DC-D63882689F7D}" srcOrd="0" destOrd="0" presId="urn:microsoft.com/office/officeart/2005/8/layout/pList2"/>
    <dgm:cxn modelId="{26DBB78B-4E90-4A9C-BDC9-0AC59E5E2AAE}" type="presParOf" srcId="{87AD8691-D9C7-46EC-A849-EFF653636C7E}" destId="{84B519BF-DB45-481A-A5E5-3F6D481B1394}" srcOrd="1" destOrd="0" presId="urn:microsoft.com/office/officeart/2005/8/layout/pList2"/>
    <dgm:cxn modelId="{2B102274-F77A-45DA-BA96-DE01DBECDFE6}" type="presParOf" srcId="{84B519BF-DB45-481A-A5E5-3F6D481B1394}" destId="{BFCAC470-4BED-45FD-8979-DF6415927CD4}" srcOrd="0" destOrd="0" presId="urn:microsoft.com/office/officeart/2005/8/layout/pList2"/>
    <dgm:cxn modelId="{C31F2C6E-DFFE-4168-BB14-C201279BB4B8}" type="presParOf" srcId="{BFCAC470-4BED-45FD-8979-DF6415927CD4}" destId="{F69E86D3-405B-4A6E-A67B-78B405657000}" srcOrd="0" destOrd="0" presId="urn:microsoft.com/office/officeart/2005/8/layout/pList2"/>
    <dgm:cxn modelId="{6211AAD8-7B61-431E-A7DE-7B3F5AE99EEE}" type="presParOf" srcId="{BFCAC470-4BED-45FD-8979-DF6415927CD4}" destId="{838243D1-25C7-451C-967B-9A78EBC7D21E}" srcOrd="1" destOrd="0" presId="urn:microsoft.com/office/officeart/2005/8/layout/pList2"/>
    <dgm:cxn modelId="{860A3C0C-45DE-4A4C-A13A-27C46034C1A9}" type="presParOf" srcId="{BFCAC470-4BED-45FD-8979-DF6415927CD4}" destId="{5957FB6E-E0DC-4A1D-AEFB-3F4538A96E1F}" srcOrd="2" destOrd="0" presId="urn:microsoft.com/office/officeart/2005/8/layout/pList2"/>
    <dgm:cxn modelId="{7E10F210-4F2C-4F24-A286-74C3A6761483}" type="presParOf" srcId="{84B519BF-DB45-481A-A5E5-3F6D481B1394}" destId="{D20F205C-59A0-4B3B-8CE3-25FB068AAAE2}" srcOrd="1" destOrd="0" presId="urn:microsoft.com/office/officeart/2005/8/layout/pList2"/>
    <dgm:cxn modelId="{D1F15D78-68FC-4A07-8A23-4D6A3FC72FA6}" type="presParOf" srcId="{84B519BF-DB45-481A-A5E5-3F6D481B1394}" destId="{B734FCCC-8C27-4CE6-8A4B-AE0B4BE932EB}" srcOrd="2" destOrd="0" presId="urn:microsoft.com/office/officeart/2005/8/layout/pList2"/>
    <dgm:cxn modelId="{BE595BA6-1B2C-4C9F-903B-0018A0635584}" type="presParOf" srcId="{B734FCCC-8C27-4CE6-8A4B-AE0B4BE932EB}" destId="{10AF824B-F7EF-445E-A4A2-47B084F4AFC3}" srcOrd="0" destOrd="0" presId="urn:microsoft.com/office/officeart/2005/8/layout/pList2"/>
    <dgm:cxn modelId="{E7B9EC32-4419-4621-B22A-2A50529228CC}" type="presParOf" srcId="{B734FCCC-8C27-4CE6-8A4B-AE0B4BE932EB}" destId="{B1646ED3-E7EE-46D9-859B-229A1EDEE996}" srcOrd="1" destOrd="0" presId="urn:microsoft.com/office/officeart/2005/8/layout/pList2"/>
    <dgm:cxn modelId="{6A02B357-D52F-47C7-877E-FDB880F3190E}" type="presParOf" srcId="{B734FCCC-8C27-4CE6-8A4B-AE0B4BE932EB}" destId="{31E3EAB4-3732-4A30-B4E7-C127A2381D8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ACA693-50DE-43F8-8C5B-6312EDDEA430}"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CA"/>
        </a:p>
      </dgm:t>
    </dgm:pt>
    <dgm:pt modelId="{9C7256FF-0E22-4BF9-B79A-98342802D360}">
      <dgm:prSet/>
      <dgm:spPr>
        <a:solidFill>
          <a:schemeClr val="accent4">
            <a:lumMod val="75000"/>
            <a:lumOff val="25000"/>
          </a:schemeClr>
        </a:solidFill>
      </dgm:spPr>
      <dgm:t>
        <a:bodyPr/>
        <a:lstStyle/>
        <a:p>
          <a:r>
            <a:rPr lang="fr-FR" b="0"/>
            <a:t>Développer une plateforme infonuagique </a:t>
          </a:r>
          <a:r>
            <a:rPr lang="fr-FR" b="0" err="1"/>
            <a:t>IdO</a:t>
          </a:r>
          <a:r>
            <a:rPr lang="fr-FR" b="0"/>
            <a:t> dans AWS permettant aux chercheurs de stocker, consulter, rapporter et partager les données météorologiques recueillies.</a:t>
          </a:r>
          <a:endParaRPr lang="en-CA"/>
        </a:p>
      </dgm:t>
    </dgm:pt>
    <dgm:pt modelId="{136D3618-54FF-42B3-AB99-5CB5292B632E}" type="parTrans" cxnId="{8D4B1A7B-3667-46A1-9C2C-44FECE9F6A78}">
      <dgm:prSet/>
      <dgm:spPr/>
      <dgm:t>
        <a:bodyPr/>
        <a:lstStyle/>
        <a:p>
          <a:endParaRPr lang="en-CA"/>
        </a:p>
      </dgm:t>
    </dgm:pt>
    <dgm:pt modelId="{0DE25A71-53D4-41E7-83BD-CD32CB5528DD}" type="sibTrans" cxnId="{8D4B1A7B-3667-46A1-9C2C-44FECE9F6A78}">
      <dgm:prSet/>
      <dgm:spPr/>
      <dgm:t>
        <a:bodyPr/>
        <a:lstStyle/>
        <a:p>
          <a:endParaRPr lang="en-CA"/>
        </a:p>
      </dgm:t>
    </dgm:pt>
    <dgm:pt modelId="{AE699914-A4C5-4C28-9F46-3665ED869C66}">
      <dgm:prSet/>
      <dgm:spPr>
        <a:solidFill>
          <a:schemeClr val="accent4">
            <a:lumMod val="75000"/>
            <a:lumOff val="25000"/>
          </a:schemeClr>
        </a:solidFill>
      </dgm:spPr>
      <dgm:t>
        <a:bodyPr/>
        <a:lstStyle/>
        <a:p>
          <a:r>
            <a:rPr lang="fr-FR" b="0"/>
            <a:t>Mettre en œuvre une solution de visualisation des données afin d’aider les chercheurs à mieux exploiter les données collectées.</a:t>
          </a:r>
          <a:endParaRPr lang="en-CA"/>
        </a:p>
      </dgm:t>
    </dgm:pt>
    <dgm:pt modelId="{9A785D2D-5DD4-40A0-A13E-69ABF9D78CFC}" type="parTrans" cxnId="{05ACC0E3-794A-404B-93E7-5786A8745612}">
      <dgm:prSet/>
      <dgm:spPr/>
      <dgm:t>
        <a:bodyPr/>
        <a:lstStyle/>
        <a:p>
          <a:endParaRPr lang="en-CA"/>
        </a:p>
      </dgm:t>
    </dgm:pt>
    <dgm:pt modelId="{EE06AD8B-FEDA-4F5C-BBB5-85EFE55890C8}" type="sibTrans" cxnId="{05ACC0E3-794A-404B-93E7-5786A8745612}">
      <dgm:prSet/>
      <dgm:spPr/>
      <dgm:t>
        <a:bodyPr/>
        <a:lstStyle/>
        <a:p>
          <a:endParaRPr lang="en-CA"/>
        </a:p>
      </dgm:t>
    </dgm:pt>
    <dgm:pt modelId="{87AD8691-D9C7-46EC-A849-EFF653636C7E}" type="pres">
      <dgm:prSet presAssocID="{E4ACA693-50DE-43F8-8C5B-6312EDDEA430}" presName="Name0" presStyleCnt="0">
        <dgm:presLayoutVars>
          <dgm:dir/>
          <dgm:resizeHandles val="exact"/>
        </dgm:presLayoutVars>
      </dgm:prSet>
      <dgm:spPr/>
    </dgm:pt>
    <dgm:pt modelId="{84DA54F1-9D80-41D6-88DC-D63882689F7D}" type="pres">
      <dgm:prSet presAssocID="{E4ACA693-50DE-43F8-8C5B-6312EDDEA430}" presName="bkgdShp" presStyleLbl="alignAccFollowNode1" presStyleIdx="0" presStyleCnt="1"/>
      <dgm:spPr/>
    </dgm:pt>
    <dgm:pt modelId="{84B519BF-DB45-481A-A5E5-3F6D481B1394}" type="pres">
      <dgm:prSet presAssocID="{E4ACA693-50DE-43F8-8C5B-6312EDDEA430}" presName="linComp" presStyleCnt="0"/>
      <dgm:spPr/>
    </dgm:pt>
    <dgm:pt modelId="{BFCAC470-4BED-45FD-8979-DF6415927CD4}" type="pres">
      <dgm:prSet presAssocID="{9C7256FF-0E22-4BF9-B79A-98342802D360}" presName="compNode" presStyleCnt="0"/>
      <dgm:spPr/>
    </dgm:pt>
    <dgm:pt modelId="{F69E86D3-405B-4A6E-A67B-78B405657000}" type="pres">
      <dgm:prSet presAssocID="{9C7256FF-0E22-4BF9-B79A-98342802D360}" presName="node" presStyleLbl="node1" presStyleIdx="0" presStyleCnt="2">
        <dgm:presLayoutVars>
          <dgm:bulletEnabled val="1"/>
        </dgm:presLayoutVars>
      </dgm:prSet>
      <dgm:spPr/>
    </dgm:pt>
    <dgm:pt modelId="{838243D1-25C7-451C-967B-9A78EBC7D21E}" type="pres">
      <dgm:prSet presAssocID="{9C7256FF-0E22-4BF9-B79A-98342802D360}" presName="invisiNode" presStyleLbl="node1" presStyleIdx="0" presStyleCnt="2"/>
      <dgm:spPr/>
    </dgm:pt>
    <dgm:pt modelId="{5957FB6E-E0DC-4A1D-AEFB-3F4538A96E1F}" type="pres">
      <dgm:prSet presAssocID="{9C7256FF-0E22-4BF9-B79A-98342802D360}"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D20F205C-59A0-4B3B-8CE3-25FB068AAAE2}" type="pres">
      <dgm:prSet presAssocID="{0DE25A71-53D4-41E7-83BD-CD32CB5528DD}" presName="sibTrans" presStyleLbl="sibTrans2D1" presStyleIdx="0" presStyleCnt="0"/>
      <dgm:spPr/>
    </dgm:pt>
    <dgm:pt modelId="{B734FCCC-8C27-4CE6-8A4B-AE0B4BE932EB}" type="pres">
      <dgm:prSet presAssocID="{AE699914-A4C5-4C28-9F46-3665ED869C66}" presName="compNode" presStyleCnt="0"/>
      <dgm:spPr/>
    </dgm:pt>
    <dgm:pt modelId="{10AF824B-F7EF-445E-A4A2-47B084F4AFC3}" type="pres">
      <dgm:prSet presAssocID="{AE699914-A4C5-4C28-9F46-3665ED869C66}" presName="node" presStyleLbl="node1" presStyleIdx="1" presStyleCnt="2">
        <dgm:presLayoutVars>
          <dgm:bulletEnabled val="1"/>
        </dgm:presLayoutVars>
      </dgm:prSet>
      <dgm:spPr/>
    </dgm:pt>
    <dgm:pt modelId="{B1646ED3-E7EE-46D9-859B-229A1EDEE996}" type="pres">
      <dgm:prSet presAssocID="{AE699914-A4C5-4C28-9F46-3665ED869C66}" presName="invisiNode" presStyleLbl="node1" presStyleIdx="1" presStyleCnt="2"/>
      <dgm:spPr/>
    </dgm:pt>
    <dgm:pt modelId="{31E3EAB4-3732-4A30-B4E7-C127A2381D87}" type="pres">
      <dgm:prSet presAssocID="{AE699914-A4C5-4C28-9F46-3665ED869C66}" presName="imagNode" presStyleLbl="fgImgPlace1" presStyleIdx="1" presStyleCnt="2" custScaleX="96936" custScaleY="13508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dgm:spPr>
    </dgm:pt>
  </dgm:ptLst>
  <dgm:cxnLst>
    <dgm:cxn modelId="{05736B51-8D42-41F5-996E-C25F53C93936}" type="presOf" srcId="{E4ACA693-50DE-43F8-8C5B-6312EDDEA430}" destId="{87AD8691-D9C7-46EC-A849-EFF653636C7E}" srcOrd="0" destOrd="0" presId="urn:microsoft.com/office/officeart/2005/8/layout/pList2"/>
    <dgm:cxn modelId="{10264D72-6632-43C3-B825-68945A742497}" type="presOf" srcId="{0DE25A71-53D4-41E7-83BD-CD32CB5528DD}" destId="{D20F205C-59A0-4B3B-8CE3-25FB068AAAE2}" srcOrd="0" destOrd="0" presId="urn:microsoft.com/office/officeart/2005/8/layout/pList2"/>
    <dgm:cxn modelId="{38294179-02CE-43B4-9A9F-D82AE09E1E6C}" type="presOf" srcId="{9C7256FF-0E22-4BF9-B79A-98342802D360}" destId="{F69E86D3-405B-4A6E-A67B-78B405657000}" srcOrd="0" destOrd="0" presId="urn:microsoft.com/office/officeart/2005/8/layout/pList2"/>
    <dgm:cxn modelId="{8D4B1A7B-3667-46A1-9C2C-44FECE9F6A78}" srcId="{E4ACA693-50DE-43F8-8C5B-6312EDDEA430}" destId="{9C7256FF-0E22-4BF9-B79A-98342802D360}" srcOrd="0" destOrd="0" parTransId="{136D3618-54FF-42B3-AB99-5CB5292B632E}" sibTransId="{0DE25A71-53D4-41E7-83BD-CD32CB5528DD}"/>
    <dgm:cxn modelId="{FED9D6E0-5115-4016-B163-A7EFB8706B8C}" type="presOf" srcId="{AE699914-A4C5-4C28-9F46-3665ED869C66}" destId="{10AF824B-F7EF-445E-A4A2-47B084F4AFC3}" srcOrd="0" destOrd="0" presId="urn:microsoft.com/office/officeart/2005/8/layout/pList2"/>
    <dgm:cxn modelId="{05ACC0E3-794A-404B-93E7-5786A8745612}" srcId="{E4ACA693-50DE-43F8-8C5B-6312EDDEA430}" destId="{AE699914-A4C5-4C28-9F46-3665ED869C66}" srcOrd="1" destOrd="0" parTransId="{9A785D2D-5DD4-40A0-A13E-69ABF9D78CFC}" sibTransId="{EE06AD8B-FEDA-4F5C-BBB5-85EFE55890C8}"/>
    <dgm:cxn modelId="{0F42C299-138F-491E-AB6D-3DB9BC984089}" type="presParOf" srcId="{87AD8691-D9C7-46EC-A849-EFF653636C7E}" destId="{84DA54F1-9D80-41D6-88DC-D63882689F7D}" srcOrd="0" destOrd="0" presId="urn:microsoft.com/office/officeart/2005/8/layout/pList2"/>
    <dgm:cxn modelId="{26DBB78B-4E90-4A9C-BDC9-0AC59E5E2AAE}" type="presParOf" srcId="{87AD8691-D9C7-46EC-A849-EFF653636C7E}" destId="{84B519BF-DB45-481A-A5E5-3F6D481B1394}" srcOrd="1" destOrd="0" presId="urn:microsoft.com/office/officeart/2005/8/layout/pList2"/>
    <dgm:cxn modelId="{2B102274-F77A-45DA-BA96-DE01DBECDFE6}" type="presParOf" srcId="{84B519BF-DB45-481A-A5E5-3F6D481B1394}" destId="{BFCAC470-4BED-45FD-8979-DF6415927CD4}" srcOrd="0" destOrd="0" presId="urn:microsoft.com/office/officeart/2005/8/layout/pList2"/>
    <dgm:cxn modelId="{C31F2C6E-DFFE-4168-BB14-C201279BB4B8}" type="presParOf" srcId="{BFCAC470-4BED-45FD-8979-DF6415927CD4}" destId="{F69E86D3-405B-4A6E-A67B-78B405657000}" srcOrd="0" destOrd="0" presId="urn:microsoft.com/office/officeart/2005/8/layout/pList2"/>
    <dgm:cxn modelId="{6211AAD8-7B61-431E-A7DE-7B3F5AE99EEE}" type="presParOf" srcId="{BFCAC470-4BED-45FD-8979-DF6415927CD4}" destId="{838243D1-25C7-451C-967B-9A78EBC7D21E}" srcOrd="1" destOrd="0" presId="urn:microsoft.com/office/officeart/2005/8/layout/pList2"/>
    <dgm:cxn modelId="{860A3C0C-45DE-4A4C-A13A-27C46034C1A9}" type="presParOf" srcId="{BFCAC470-4BED-45FD-8979-DF6415927CD4}" destId="{5957FB6E-E0DC-4A1D-AEFB-3F4538A96E1F}" srcOrd="2" destOrd="0" presId="urn:microsoft.com/office/officeart/2005/8/layout/pList2"/>
    <dgm:cxn modelId="{7E10F210-4F2C-4F24-A286-74C3A6761483}" type="presParOf" srcId="{84B519BF-DB45-481A-A5E5-3F6D481B1394}" destId="{D20F205C-59A0-4B3B-8CE3-25FB068AAAE2}" srcOrd="1" destOrd="0" presId="urn:microsoft.com/office/officeart/2005/8/layout/pList2"/>
    <dgm:cxn modelId="{D1F15D78-68FC-4A07-8A23-4D6A3FC72FA6}" type="presParOf" srcId="{84B519BF-DB45-481A-A5E5-3F6D481B1394}" destId="{B734FCCC-8C27-4CE6-8A4B-AE0B4BE932EB}" srcOrd="2" destOrd="0" presId="urn:microsoft.com/office/officeart/2005/8/layout/pList2"/>
    <dgm:cxn modelId="{BE595BA6-1B2C-4C9F-903B-0018A0635584}" type="presParOf" srcId="{B734FCCC-8C27-4CE6-8A4B-AE0B4BE932EB}" destId="{10AF824B-F7EF-445E-A4A2-47B084F4AFC3}" srcOrd="0" destOrd="0" presId="urn:microsoft.com/office/officeart/2005/8/layout/pList2"/>
    <dgm:cxn modelId="{E7B9EC32-4419-4621-B22A-2A50529228CC}" type="presParOf" srcId="{B734FCCC-8C27-4CE6-8A4B-AE0B4BE932EB}" destId="{B1646ED3-E7EE-46D9-859B-229A1EDEE996}" srcOrd="1" destOrd="0" presId="urn:microsoft.com/office/officeart/2005/8/layout/pList2"/>
    <dgm:cxn modelId="{6A02B357-D52F-47C7-877E-FDB880F3190E}" type="presParOf" srcId="{B734FCCC-8C27-4CE6-8A4B-AE0B4BE932EB}" destId="{31E3EAB4-3732-4A30-B4E7-C127A2381D8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1355FC7-F768-4889-BDBA-0BFC13F7532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B204819-EEA4-4D5C-A54B-B12AD0F207C9}">
      <dgm:prSet/>
      <dgm:spPr/>
      <dgm:t>
        <a:bodyPr/>
        <a:lstStyle/>
        <a:p>
          <a:pPr>
            <a:defRPr b="1"/>
          </a:pPr>
          <a:r>
            <a:rPr lang="en-US"/>
            <a:t>Data Storage and Management</a:t>
          </a:r>
        </a:p>
      </dgm:t>
    </dgm:pt>
    <dgm:pt modelId="{5E11AB4A-8F8E-4837-85DD-878274A7A4E7}" type="parTrans" cxnId="{2BCCF660-1284-4907-A5B7-840267903A53}">
      <dgm:prSet/>
      <dgm:spPr/>
      <dgm:t>
        <a:bodyPr/>
        <a:lstStyle/>
        <a:p>
          <a:endParaRPr lang="en-US"/>
        </a:p>
      </dgm:t>
    </dgm:pt>
    <dgm:pt modelId="{7A06944A-7744-4071-9B96-17200F3CFF53}" type="sibTrans" cxnId="{2BCCF660-1284-4907-A5B7-840267903A53}">
      <dgm:prSet/>
      <dgm:spPr/>
      <dgm:t>
        <a:bodyPr/>
        <a:lstStyle/>
        <a:p>
          <a:endParaRPr lang="en-US"/>
        </a:p>
      </dgm:t>
    </dgm:pt>
    <dgm:pt modelId="{6F895B76-D229-448F-BDE1-56D3CBC3832F}">
      <dgm:prSet custT="1"/>
      <dgm:spPr/>
      <dgm:t>
        <a:bodyPr/>
        <a:lstStyle/>
        <a:p>
          <a:pPr algn="l"/>
          <a:endParaRPr lang="en-US" sz="1200"/>
        </a:p>
        <a:p>
          <a:pPr algn="l"/>
          <a:r>
            <a:rPr lang="en-US" sz="1200"/>
            <a:t>Centralized data storage</a:t>
          </a:r>
        </a:p>
        <a:p>
          <a:pPr algn="l"/>
          <a:endParaRPr lang="en-US" sz="1200"/>
        </a:p>
      </dgm:t>
    </dgm:pt>
    <dgm:pt modelId="{1A6BE81B-CB68-4C90-B267-F5D29A5E3DAB}" type="parTrans" cxnId="{567F8CC5-489B-4F4F-8444-57302E8844BB}">
      <dgm:prSet/>
      <dgm:spPr/>
      <dgm:t>
        <a:bodyPr/>
        <a:lstStyle/>
        <a:p>
          <a:endParaRPr lang="en-US"/>
        </a:p>
      </dgm:t>
    </dgm:pt>
    <dgm:pt modelId="{F34CD991-7CFC-42FC-9928-5FE7E7BFDFF4}" type="sibTrans" cxnId="{567F8CC5-489B-4F4F-8444-57302E8844BB}">
      <dgm:prSet/>
      <dgm:spPr/>
      <dgm:t>
        <a:bodyPr/>
        <a:lstStyle/>
        <a:p>
          <a:endParaRPr lang="en-US"/>
        </a:p>
      </dgm:t>
    </dgm:pt>
    <dgm:pt modelId="{8FF825A7-92E0-46A4-9AE9-736E2FBFF79B}">
      <dgm:prSet custT="1"/>
      <dgm:spPr/>
      <dgm:t>
        <a:bodyPr/>
        <a:lstStyle/>
        <a:p>
          <a:pPr algn="l"/>
          <a:r>
            <a:rPr lang="en-US" sz="1200"/>
            <a:t>Automated back up and recovery</a:t>
          </a:r>
        </a:p>
      </dgm:t>
    </dgm:pt>
    <dgm:pt modelId="{1A74B6D7-202A-41E3-956A-53CBC885DF14}" type="parTrans" cxnId="{F4AB98E7-73DA-4161-8563-CC919C3AC837}">
      <dgm:prSet/>
      <dgm:spPr/>
      <dgm:t>
        <a:bodyPr/>
        <a:lstStyle/>
        <a:p>
          <a:endParaRPr lang="en-US"/>
        </a:p>
      </dgm:t>
    </dgm:pt>
    <dgm:pt modelId="{D35911F1-EC62-4886-99A7-E45E858CB13C}" type="sibTrans" cxnId="{F4AB98E7-73DA-4161-8563-CC919C3AC837}">
      <dgm:prSet/>
      <dgm:spPr/>
      <dgm:t>
        <a:bodyPr/>
        <a:lstStyle/>
        <a:p>
          <a:endParaRPr lang="en-US"/>
        </a:p>
      </dgm:t>
    </dgm:pt>
    <dgm:pt modelId="{7188FEBC-115C-48AE-BEDA-EA926F68E8BD}">
      <dgm:prSet/>
      <dgm:spPr/>
      <dgm:t>
        <a:bodyPr/>
        <a:lstStyle/>
        <a:p>
          <a:pPr>
            <a:defRPr b="1"/>
          </a:pPr>
          <a:r>
            <a:rPr lang="en-US"/>
            <a:t>Cost-Effectiveness</a:t>
          </a:r>
        </a:p>
      </dgm:t>
    </dgm:pt>
    <dgm:pt modelId="{EAC7DB1B-9A33-45D6-90C5-AD0C25B6C461}" type="parTrans" cxnId="{F6079782-FE07-4E8E-828B-E8F80D80967B}">
      <dgm:prSet/>
      <dgm:spPr/>
      <dgm:t>
        <a:bodyPr/>
        <a:lstStyle/>
        <a:p>
          <a:endParaRPr lang="en-US"/>
        </a:p>
      </dgm:t>
    </dgm:pt>
    <dgm:pt modelId="{4516A849-EEA2-4D78-BF71-B3953F2B46CE}" type="sibTrans" cxnId="{F6079782-FE07-4E8E-828B-E8F80D80967B}">
      <dgm:prSet/>
      <dgm:spPr/>
      <dgm:t>
        <a:bodyPr/>
        <a:lstStyle/>
        <a:p>
          <a:endParaRPr lang="en-US"/>
        </a:p>
      </dgm:t>
    </dgm:pt>
    <dgm:pt modelId="{0F28132E-C974-48A0-BB98-04F3775BAD01}">
      <dgm:prSet custT="1"/>
      <dgm:spPr/>
      <dgm:t>
        <a:bodyPr/>
        <a:lstStyle/>
        <a:p>
          <a:pPr algn="l"/>
          <a:endParaRPr lang="en-US" sz="1200"/>
        </a:p>
        <a:p>
          <a:pPr algn="l"/>
          <a:r>
            <a:rPr lang="en-US" sz="1200"/>
            <a:t>Reduced infrastructure costs</a:t>
          </a:r>
        </a:p>
      </dgm:t>
    </dgm:pt>
    <dgm:pt modelId="{CC3E0305-EF1A-47C7-8AAD-B6104B6B051D}" type="parTrans" cxnId="{97068CF1-89C8-438A-BAD3-7902B5256C08}">
      <dgm:prSet/>
      <dgm:spPr/>
      <dgm:t>
        <a:bodyPr/>
        <a:lstStyle/>
        <a:p>
          <a:endParaRPr lang="en-US"/>
        </a:p>
      </dgm:t>
    </dgm:pt>
    <dgm:pt modelId="{9FC81BC9-928D-4B72-9914-F344FA7737DF}" type="sibTrans" cxnId="{97068CF1-89C8-438A-BAD3-7902B5256C08}">
      <dgm:prSet/>
      <dgm:spPr/>
      <dgm:t>
        <a:bodyPr/>
        <a:lstStyle/>
        <a:p>
          <a:endParaRPr lang="en-US"/>
        </a:p>
      </dgm:t>
    </dgm:pt>
    <dgm:pt modelId="{7A829CC7-0520-4C4F-9E60-A433BC5E3E29}">
      <dgm:prSet custT="1"/>
      <dgm:spPr/>
      <dgm:t>
        <a:bodyPr/>
        <a:lstStyle/>
        <a:p>
          <a:pPr algn="l"/>
          <a:endParaRPr lang="en-US" sz="1200"/>
        </a:p>
        <a:p>
          <a:pPr algn="l"/>
          <a:r>
            <a:rPr lang="en-US" sz="1200"/>
            <a:t>Maintenance Savings </a:t>
          </a:r>
        </a:p>
      </dgm:t>
    </dgm:pt>
    <dgm:pt modelId="{5296D8AD-BB37-4C64-BDF6-5CF5E359DEEE}" type="parTrans" cxnId="{4744FE59-74CC-445A-8C50-FFF4D6B65383}">
      <dgm:prSet/>
      <dgm:spPr/>
      <dgm:t>
        <a:bodyPr/>
        <a:lstStyle/>
        <a:p>
          <a:endParaRPr lang="en-US"/>
        </a:p>
      </dgm:t>
    </dgm:pt>
    <dgm:pt modelId="{4DC032AB-6448-4D1A-BE02-CD22C7E783BF}" type="sibTrans" cxnId="{4744FE59-74CC-445A-8C50-FFF4D6B65383}">
      <dgm:prSet/>
      <dgm:spPr/>
      <dgm:t>
        <a:bodyPr/>
        <a:lstStyle/>
        <a:p>
          <a:endParaRPr lang="en-US"/>
        </a:p>
      </dgm:t>
    </dgm:pt>
    <dgm:pt modelId="{AB6027B1-B767-45DE-9455-055C94291242}">
      <dgm:prSet/>
      <dgm:spPr/>
      <dgm:t>
        <a:bodyPr/>
        <a:lstStyle/>
        <a:p>
          <a:pPr>
            <a:defRPr b="1"/>
          </a:pPr>
          <a:r>
            <a:rPr lang="en-US"/>
            <a:t>Analytics</a:t>
          </a:r>
        </a:p>
      </dgm:t>
    </dgm:pt>
    <dgm:pt modelId="{76CE72B3-CF8B-4B09-8120-32A869C339B1}" type="parTrans" cxnId="{D815F765-C987-4A5E-9447-ED717DA840D2}">
      <dgm:prSet/>
      <dgm:spPr/>
      <dgm:t>
        <a:bodyPr/>
        <a:lstStyle/>
        <a:p>
          <a:endParaRPr lang="en-US"/>
        </a:p>
      </dgm:t>
    </dgm:pt>
    <dgm:pt modelId="{6C7638D2-D6B7-42A9-AF99-D01A5383A6C5}" type="sibTrans" cxnId="{D815F765-C987-4A5E-9447-ED717DA840D2}">
      <dgm:prSet/>
      <dgm:spPr/>
      <dgm:t>
        <a:bodyPr/>
        <a:lstStyle/>
        <a:p>
          <a:endParaRPr lang="en-US"/>
        </a:p>
      </dgm:t>
    </dgm:pt>
    <dgm:pt modelId="{60BB9F30-9EF1-452F-B392-A35F16BEA870}">
      <dgm:prSet custT="1"/>
      <dgm:spPr/>
      <dgm:t>
        <a:bodyPr/>
        <a:lstStyle/>
        <a:p>
          <a:pPr algn="l"/>
          <a:endParaRPr lang="en-US" sz="1200"/>
        </a:p>
        <a:p>
          <a:pPr algn="l"/>
          <a:r>
            <a:rPr lang="en-US" sz="1200"/>
            <a:t>Real-Time data processing</a:t>
          </a:r>
        </a:p>
      </dgm:t>
    </dgm:pt>
    <dgm:pt modelId="{F9F88AF0-2DE6-451B-963C-83C853EF7FD7}" type="parTrans" cxnId="{5264262A-A37B-4371-9945-3BBD0182CE24}">
      <dgm:prSet/>
      <dgm:spPr/>
      <dgm:t>
        <a:bodyPr/>
        <a:lstStyle/>
        <a:p>
          <a:endParaRPr lang="en-US"/>
        </a:p>
      </dgm:t>
    </dgm:pt>
    <dgm:pt modelId="{827E2A22-D949-4AA3-805F-E833CE983A7B}" type="sibTrans" cxnId="{5264262A-A37B-4371-9945-3BBD0182CE24}">
      <dgm:prSet/>
      <dgm:spPr/>
      <dgm:t>
        <a:bodyPr/>
        <a:lstStyle/>
        <a:p>
          <a:endParaRPr lang="en-US"/>
        </a:p>
      </dgm:t>
    </dgm:pt>
    <dgm:pt modelId="{3C37883F-0ED4-4B61-B61C-7902D4F8CB85}">
      <dgm:prSet custT="1"/>
      <dgm:spPr/>
      <dgm:t>
        <a:bodyPr/>
        <a:lstStyle/>
        <a:p>
          <a:pPr algn="l"/>
          <a:endParaRPr lang="en-US" sz="1200"/>
        </a:p>
        <a:p>
          <a:pPr algn="l"/>
          <a:r>
            <a:rPr lang="en-US" sz="1200"/>
            <a:t>Machine Learning Integration</a:t>
          </a:r>
        </a:p>
      </dgm:t>
    </dgm:pt>
    <dgm:pt modelId="{0F94C5F9-D780-4E85-AF04-0D6745581187}" type="parTrans" cxnId="{6C4D1EBF-9452-4334-BC7B-754391CABD00}">
      <dgm:prSet/>
      <dgm:spPr/>
      <dgm:t>
        <a:bodyPr/>
        <a:lstStyle/>
        <a:p>
          <a:endParaRPr lang="en-US"/>
        </a:p>
      </dgm:t>
    </dgm:pt>
    <dgm:pt modelId="{1E855F95-4EAB-4DC1-9FA9-8065996E4B70}" type="sibTrans" cxnId="{6C4D1EBF-9452-4334-BC7B-754391CABD00}">
      <dgm:prSet/>
      <dgm:spPr/>
      <dgm:t>
        <a:bodyPr/>
        <a:lstStyle/>
        <a:p>
          <a:endParaRPr lang="en-US"/>
        </a:p>
      </dgm:t>
    </dgm:pt>
    <dgm:pt modelId="{FDD303CB-79E7-42F7-8F70-DDB016C57D6D}">
      <dgm:prSet/>
      <dgm:spPr/>
      <dgm:t>
        <a:bodyPr/>
        <a:lstStyle/>
        <a:p>
          <a:pPr>
            <a:defRPr b="1"/>
          </a:pPr>
          <a:r>
            <a:rPr lang="en-US"/>
            <a:t>Interoperability</a:t>
          </a:r>
        </a:p>
      </dgm:t>
    </dgm:pt>
    <dgm:pt modelId="{E2ABF32B-7B13-400C-9B67-B5372F9D78F2}" type="parTrans" cxnId="{DE24A406-45F5-4452-A55E-4D937519FB3E}">
      <dgm:prSet/>
      <dgm:spPr/>
      <dgm:t>
        <a:bodyPr/>
        <a:lstStyle/>
        <a:p>
          <a:endParaRPr lang="en-US"/>
        </a:p>
      </dgm:t>
    </dgm:pt>
    <dgm:pt modelId="{E84A0996-3BAC-46CF-863D-74537C56276C}" type="sibTrans" cxnId="{DE24A406-45F5-4452-A55E-4D937519FB3E}">
      <dgm:prSet/>
      <dgm:spPr/>
      <dgm:t>
        <a:bodyPr/>
        <a:lstStyle/>
        <a:p>
          <a:endParaRPr lang="en-US"/>
        </a:p>
      </dgm:t>
    </dgm:pt>
    <dgm:pt modelId="{9071E1B6-768C-44D0-A31C-786884D483D5}">
      <dgm:prSet custT="1"/>
      <dgm:spPr/>
      <dgm:t>
        <a:bodyPr/>
        <a:lstStyle/>
        <a:p>
          <a:pPr algn="l"/>
          <a:endParaRPr lang="en-US" sz="1200"/>
        </a:p>
        <a:p>
          <a:pPr algn="l"/>
          <a:r>
            <a:rPr lang="en-US" sz="1200"/>
            <a:t>Integration with Other services</a:t>
          </a:r>
        </a:p>
        <a:p>
          <a:pPr algn="l"/>
          <a:endParaRPr lang="en-US" sz="1200"/>
        </a:p>
      </dgm:t>
    </dgm:pt>
    <dgm:pt modelId="{6D75B16A-D01A-4EFF-8AD6-16409B6E25BD}" type="parTrans" cxnId="{6CD91EBA-A2C5-4213-AD36-8B50A49FF2A3}">
      <dgm:prSet/>
      <dgm:spPr/>
      <dgm:t>
        <a:bodyPr/>
        <a:lstStyle/>
        <a:p>
          <a:endParaRPr lang="en-US"/>
        </a:p>
      </dgm:t>
    </dgm:pt>
    <dgm:pt modelId="{DA056ADA-E8BE-414E-AF44-9321BB314DDD}" type="sibTrans" cxnId="{6CD91EBA-A2C5-4213-AD36-8B50A49FF2A3}">
      <dgm:prSet/>
      <dgm:spPr/>
      <dgm:t>
        <a:bodyPr/>
        <a:lstStyle/>
        <a:p>
          <a:endParaRPr lang="en-US"/>
        </a:p>
      </dgm:t>
    </dgm:pt>
    <dgm:pt modelId="{F9F7F6C7-4037-4001-9A3D-CB313230CBBA}">
      <dgm:prSet custT="1"/>
      <dgm:spPr/>
      <dgm:t>
        <a:bodyPr/>
        <a:lstStyle/>
        <a:p>
          <a:pPr algn="l"/>
          <a:r>
            <a:rPr lang="en-US" sz="1200"/>
            <a:t>Support for multiple communication protocols</a:t>
          </a:r>
        </a:p>
      </dgm:t>
    </dgm:pt>
    <dgm:pt modelId="{648C1AF8-DA69-4CB0-AC17-D2FDE755C719}" type="parTrans" cxnId="{0610A1D2-C308-4CC1-A866-D180244262B9}">
      <dgm:prSet/>
      <dgm:spPr/>
      <dgm:t>
        <a:bodyPr/>
        <a:lstStyle/>
        <a:p>
          <a:endParaRPr lang="en-US"/>
        </a:p>
      </dgm:t>
    </dgm:pt>
    <dgm:pt modelId="{64D4E579-1434-4CFF-A9BE-F390EFAC5DB5}" type="sibTrans" cxnId="{0610A1D2-C308-4CC1-A866-D180244262B9}">
      <dgm:prSet/>
      <dgm:spPr/>
      <dgm:t>
        <a:bodyPr/>
        <a:lstStyle/>
        <a:p>
          <a:endParaRPr lang="en-US"/>
        </a:p>
      </dgm:t>
    </dgm:pt>
    <dgm:pt modelId="{75CCE1EC-D124-4067-A181-99AAAA3E61C6}">
      <dgm:prSet/>
      <dgm:spPr/>
      <dgm:t>
        <a:bodyPr/>
        <a:lstStyle/>
        <a:p>
          <a:pPr>
            <a:defRPr b="1"/>
          </a:pPr>
          <a:r>
            <a:rPr lang="en-US"/>
            <a:t>Future-Proofing</a:t>
          </a:r>
        </a:p>
      </dgm:t>
    </dgm:pt>
    <dgm:pt modelId="{25164163-EB0D-4950-9E10-F92819381D3A}" type="parTrans" cxnId="{20D3C84F-3945-4768-BBFF-97EAFF543257}">
      <dgm:prSet/>
      <dgm:spPr/>
      <dgm:t>
        <a:bodyPr/>
        <a:lstStyle/>
        <a:p>
          <a:endParaRPr lang="en-US"/>
        </a:p>
      </dgm:t>
    </dgm:pt>
    <dgm:pt modelId="{6C588333-88F0-4F96-998E-BBA19D2C7E22}" type="sibTrans" cxnId="{20D3C84F-3945-4768-BBFF-97EAFF543257}">
      <dgm:prSet/>
      <dgm:spPr/>
      <dgm:t>
        <a:bodyPr/>
        <a:lstStyle/>
        <a:p>
          <a:endParaRPr lang="en-US"/>
        </a:p>
      </dgm:t>
    </dgm:pt>
    <dgm:pt modelId="{82B2B98F-BC53-470C-98E0-5FF3401D359B}">
      <dgm:prSet custT="1"/>
      <dgm:spPr/>
      <dgm:t>
        <a:bodyPr/>
        <a:lstStyle/>
        <a:p>
          <a:pPr algn="l"/>
          <a:endParaRPr lang="en-US" sz="1200"/>
        </a:p>
        <a:p>
          <a:pPr algn="l"/>
          <a:r>
            <a:rPr lang="en-US" sz="1200"/>
            <a:t>Continuous Updates</a:t>
          </a:r>
        </a:p>
        <a:p>
          <a:pPr algn="l"/>
          <a:endParaRPr lang="en-US" sz="1200"/>
        </a:p>
      </dgm:t>
    </dgm:pt>
    <dgm:pt modelId="{7EE6B2FE-958E-4F2E-B91F-C383F5863860}" type="parTrans" cxnId="{93DE4550-6E64-4A4D-A2EA-8C16221BE5BB}">
      <dgm:prSet/>
      <dgm:spPr/>
      <dgm:t>
        <a:bodyPr/>
        <a:lstStyle/>
        <a:p>
          <a:endParaRPr lang="en-US"/>
        </a:p>
      </dgm:t>
    </dgm:pt>
    <dgm:pt modelId="{F754CFB4-3AA1-41C5-BAB1-BB56945D6CA4}" type="sibTrans" cxnId="{93DE4550-6E64-4A4D-A2EA-8C16221BE5BB}">
      <dgm:prSet/>
      <dgm:spPr/>
      <dgm:t>
        <a:bodyPr/>
        <a:lstStyle/>
        <a:p>
          <a:endParaRPr lang="en-US"/>
        </a:p>
      </dgm:t>
    </dgm:pt>
    <dgm:pt modelId="{E6E47EF2-B8F8-4301-B9A9-BA461DA4AA23}">
      <dgm:prSet custT="1"/>
      <dgm:spPr/>
      <dgm:t>
        <a:bodyPr/>
        <a:lstStyle/>
        <a:p>
          <a:pPr algn="l"/>
          <a:r>
            <a:rPr lang="en-US" sz="1200"/>
            <a:t>Evolving Technologies</a:t>
          </a:r>
        </a:p>
      </dgm:t>
    </dgm:pt>
    <dgm:pt modelId="{0EF18BC4-4CA5-4523-833B-EA82CA8C0A0F}" type="parTrans" cxnId="{2427B248-E9A0-4052-B9BA-E870BDE77D04}">
      <dgm:prSet/>
      <dgm:spPr/>
      <dgm:t>
        <a:bodyPr/>
        <a:lstStyle/>
        <a:p>
          <a:endParaRPr lang="en-US"/>
        </a:p>
      </dgm:t>
    </dgm:pt>
    <dgm:pt modelId="{88AD99C9-0911-4E95-91A5-47F8DDBD6BD9}" type="sibTrans" cxnId="{2427B248-E9A0-4052-B9BA-E870BDE77D04}">
      <dgm:prSet/>
      <dgm:spPr/>
      <dgm:t>
        <a:bodyPr/>
        <a:lstStyle/>
        <a:p>
          <a:endParaRPr lang="en-US"/>
        </a:p>
      </dgm:t>
    </dgm:pt>
    <dgm:pt modelId="{F4AF1480-C594-474D-A131-4AB76777D0CE}" type="pres">
      <dgm:prSet presAssocID="{D1355FC7-F768-4889-BDBA-0BFC13F7532E}" presName="root" presStyleCnt="0">
        <dgm:presLayoutVars>
          <dgm:dir/>
          <dgm:resizeHandles val="exact"/>
        </dgm:presLayoutVars>
      </dgm:prSet>
      <dgm:spPr/>
    </dgm:pt>
    <dgm:pt modelId="{F1397A96-B7A3-449F-BF76-7B842221C3B8}" type="pres">
      <dgm:prSet presAssocID="{3B204819-EEA4-4D5C-A54B-B12AD0F207C9}" presName="compNode" presStyleCnt="0"/>
      <dgm:spPr/>
    </dgm:pt>
    <dgm:pt modelId="{4EF9A1C0-8964-42EA-B77F-2DAA3EDA6005}" type="pres">
      <dgm:prSet presAssocID="{3B204819-EEA4-4D5C-A54B-B12AD0F207C9}" presName="iconRect" presStyleLbl="node1" presStyleIdx="0" presStyleCnt="5" custScaleX="163148" custScaleY="108537" custLinFactNeighborY="-243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B50E60E-CF4D-4012-8AA9-06CFD34E486E}" type="pres">
      <dgm:prSet presAssocID="{3B204819-EEA4-4D5C-A54B-B12AD0F207C9}" presName="iconSpace" presStyleCnt="0"/>
      <dgm:spPr/>
    </dgm:pt>
    <dgm:pt modelId="{11E8CB7E-B81A-481D-9881-F8F0124C358A}" type="pres">
      <dgm:prSet presAssocID="{3B204819-EEA4-4D5C-A54B-B12AD0F207C9}" presName="parTx" presStyleLbl="revTx" presStyleIdx="0" presStyleCnt="10">
        <dgm:presLayoutVars>
          <dgm:chMax val="0"/>
          <dgm:chPref val="0"/>
        </dgm:presLayoutVars>
      </dgm:prSet>
      <dgm:spPr/>
    </dgm:pt>
    <dgm:pt modelId="{1C21371B-7A50-4E89-98F0-11F4D410B197}" type="pres">
      <dgm:prSet presAssocID="{3B204819-EEA4-4D5C-A54B-B12AD0F207C9}" presName="txSpace" presStyleCnt="0"/>
      <dgm:spPr/>
    </dgm:pt>
    <dgm:pt modelId="{7111C6BE-B147-413A-A92E-E1B21A02FF79}" type="pres">
      <dgm:prSet presAssocID="{3B204819-EEA4-4D5C-A54B-B12AD0F207C9}" presName="desTx" presStyleLbl="revTx" presStyleIdx="1" presStyleCnt="10">
        <dgm:presLayoutVars/>
      </dgm:prSet>
      <dgm:spPr/>
    </dgm:pt>
    <dgm:pt modelId="{16FB2FAB-D37C-4619-A08B-9B7619065A7A}" type="pres">
      <dgm:prSet presAssocID="{7A06944A-7744-4071-9B96-17200F3CFF53}" presName="sibTrans" presStyleCnt="0"/>
      <dgm:spPr/>
    </dgm:pt>
    <dgm:pt modelId="{8BBD9710-48FD-42CB-8F4C-C44E042966A8}" type="pres">
      <dgm:prSet presAssocID="{7188FEBC-115C-48AE-BEDA-EA926F68E8BD}" presName="compNode" presStyleCnt="0"/>
      <dgm:spPr/>
    </dgm:pt>
    <dgm:pt modelId="{D49A3991-FD01-4F8F-B5BD-39F58A88EAFA}" type="pres">
      <dgm:prSet presAssocID="{7188FEBC-115C-48AE-BEDA-EA926F68E8BD}" presName="iconRect" presStyleLbl="node1" presStyleIdx="1" presStyleCnt="5" custScaleX="146753" custScaleY="114892" custLinFactNeighborY="-1790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102A61F-D8F8-48F2-A3F1-D35A3B44FAAF}" type="pres">
      <dgm:prSet presAssocID="{7188FEBC-115C-48AE-BEDA-EA926F68E8BD}" presName="iconSpace" presStyleCnt="0"/>
      <dgm:spPr/>
    </dgm:pt>
    <dgm:pt modelId="{6428A03C-7B5E-4A02-ABAC-6CDE1F6E2F00}" type="pres">
      <dgm:prSet presAssocID="{7188FEBC-115C-48AE-BEDA-EA926F68E8BD}" presName="parTx" presStyleLbl="revTx" presStyleIdx="2" presStyleCnt="10">
        <dgm:presLayoutVars>
          <dgm:chMax val="0"/>
          <dgm:chPref val="0"/>
        </dgm:presLayoutVars>
      </dgm:prSet>
      <dgm:spPr/>
    </dgm:pt>
    <dgm:pt modelId="{7A6F8727-FF21-4680-8679-75DC9F4023D2}" type="pres">
      <dgm:prSet presAssocID="{7188FEBC-115C-48AE-BEDA-EA926F68E8BD}" presName="txSpace" presStyleCnt="0"/>
      <dgm:spPr/>
    </dgm:pt>
    <dgm:pt modelId="{BA0A03CD-675D-47B9-9BCA-4146FE471F1D}" type="pres">
      <dgm:prSet presAssocID="{7188FEBC-115C-48AE-BEDA-EA926F68E8BD}" presName="desTx" presStyleLbl="revTx" presStyleIdx="3" presStyleCnt="10" custLinFactNeighborX="-1590" custLinFactNeighborY="-12031">
        <dgm:presLayoutVars/>
      </dgm:prSet>
      <dgm:spPr/>
    </dgm:pt>
    <dgm:pt modelId="{05E254AA-1EBA-43D4-B197-DC63B8BB0DCB}" type="pres">
      <dgm:prSet presAssocID="{4516A849-EEA2-4D78-BF71-B3953F2B46CE}" presName="sibTrans" presStyleCnt="0"/>
      <dgm:spPr/>
    </dgm:pt>
    <dgm:pt modelId="{2A8D7629-699E-4EF4-949C-F7EDB090B06B}" type="pres">
      <dgm:prSet presAssocID="{AB6027B1-B767-45DE-9455-055C94291242}" presName="compNode" presStyleCnt="0"/>
      <dgm:spPr/>
    </dgm:pt>
    <dgm:pt modelId="{41182615-471E-4359-95BB-3B271FEEDB31}" type="pres">
      <dgm:prSet presAssocID="{AB6027B1-B767-45DE-9455-055C94291242}" presName="iconRect" presStyleLbl="node1" presStyleIdx="2" presStyleCnt="5" custScaleX="125242" custScaleY="107215" custLinFactNeighborY="-127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CB0D23A-5A42-4D84-BF8F-6B7A2E8F06B3}" type="pres">
      <dgm:prSet presAssocID="{AB6027B1-B767-45DE-9455-055C94291242}" presName="iconSpace" presStyleCnt="0"/>
      <dgm:spPr/>
    </dgm:pt>
    <dgm:pt modelId="{652F0AEA-6424-4D7B-B773-02B3D8AACB70}" type="pres">
      <dgm:prSet presAssocID="{AB6027B1-B767-45DE-9455-055C94291242}" presName="parTx" presStyleLbl="revTx" presStyleIdx="4" presStyleCnt="10">
        <dgm:presLayoutVars>
          <dgm:chMax val="0"/>
          <dgm:chPref val="0"/>
        </dgm:presLayoutVars>
      </dgm:prSet>
      <dgm:spPr/>
    </dgm:pt>
    <dgm:pt modelId="{C47E7B8F-94A8-451E-B627-E46C406EEDD8}" type="pres">
      <dgm:prSet presAssocID="{AB6027B1-B767-45DE-9455-055C94291242}" presName="txSpace" presStyleCnt="0"/>
      <dgm:spPr/>
    </dgm:pt>
    <dgm:pt modelId="{5BB79F8D-2F87-4527-B471-EFFE993BACB3}" type="pres">
      <dgm:prSet presAssocID="{AB6027B1-B767-45DE-9455-055C94291242}" presName="desTx" presStyleLbl="revTx" presStyleIdx="5" presStyleCnt="10">
        <dgm:presLayoutVars/>
      </dgm:prSet>
      <dgm:spPr/>
    </dgm:pt>
    <dgm:pt modelId="{63DEAA2F-A732-4AB6-97C0-5F4412856E89}" type="pres">
      <dgm:prSet presAssocID="{6C7638D2-D6B7-42A9-AF99-D01A5383A6C5}" presName="sibTrans" presStyleCnt="0"/>
      <dgm:spPr/>
    </dgm:pt>
    <dgm:pt modelId="{76260D0E-0775-4593-A1AD-472B9F8872B2}" type="pres">
      <dgm:prSet presAssocID="{FDD303CB-79E7-42F7-8F70-DDB016C57D6D}" presName="compNode" presStyleCnt="0"/>
      <dgm:spPr/>
    </dgm:pt>
    <dgm:pt modelId="{C2CD9AF3-5292-4CD7-85A0-CCEB7BD8B314}" type="pres">
      <dgm:prSet presAssocID="{FDD303CB-79E7-42F7-8F70-DDB016C57D6D}" presName="iconRect" presStyleLbl="node1" presStyleIdx="3" presStyleCnt="5" custScaleX="129317" custScaleY="112333" custLinFactNeighborY="-1151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D172BB70-A9B9-4F48-8355-F32548C9C76C}" type="pres">
      <dgm:prSet presAssocID="{FDD303CB-79E7-42F7-8F70-DDB016C57D6D}" presName="iconSpace" presStyleCnt="0"/>
      <dgm:spPr/>
    </dgm:pt>
    <dgm:pt modelId="{DA7A97BA-FB5A-4B64-8A6B-87A19CB1E172}" type="pres">
      <dgm:prSet presAssocID="{FDD303CB-79E7-42F7-8F70-DDB016C57D6D}" presName="parTx" presStyleLbl="revTx" presStyleIdx="6" presStyleCnt="10">
        <dgm:presLayoutVars>
          <dgm:chMax val="0"/>
          <dgm:chPref val="0"/>
        </dgm:presLayoutVars>
      </dgm:prSet>
      <dgm:spPr/>
    </dgm:pt>
    <dgm:pt modelId="{0F6B93E9-22C6-401F-8A7A-9FA47826A4CB}" type="pres">
      <dgm:prSet presAssocID="{FDD303CB-79E7-42F7-8F70-DDB016C57D6D}" presName="txSpace" presStyleCnt="0"/>
      <dgm:spPr/>
    </dgm:pt>
    <dgm:pt modelId="{6BD8B7D2-A2E1-4893-B8EE-56A6BEAAD43B}" type="pres">
      <dgm:prSet presAssocID="{FDD303CB-79E7-42F7-8F70-DDB016C57D6D}" presName="desTx" presStyleLbl="revTx" presStyleIdx="7" presStyleCnt="10">
        <dgm:presLayoutVars/>
      </dgm:prSet>
      <dgm:spPr/>
    </dgm:pt>
    <dgm:pt modelId="{4F796039-63D0-4F94-8379-166AD026FCF3}" type="pres">
      <dgm:prSet presAssocID="{E84A0996-3BAC-46CF-863D-74537C56276C}" presName="sibTrans" presStyleCnt="0"/>
      <dgm:spPr/>
    </dgm:pt>
    <dgm:pt modelId="{9ADD0366-7AF3-4F6B-8E18-15219BF7D259}" type="pres">
      <dgm:prSet presAssocID="{75CCE1EC-D124-4067-A181-99AAAA3E61C6}" presName="compNode" presStyleCnt="0"/>
      <dgm:spPr/>
    </dgm:pt>
    <dgm:pt modelId="{0682B0D1-F7A5-4F20-8F39-F9A286632F42}" type="pres">
      <dgm:prSet presAssocID="{75CCE1EC-D124-4067-A181-99AAAA3E61C6}" presName="iconRect" presStyleLbl="node1" presStyleIdx="4" presStyleCnt="5" custScaleX="133393" custScaleY="114892" custLinFactNeighborX="1388" custLinFactNeighborY="-3932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3A6F35D-1494-4096-8649-F28076DD4089}" type="pres">
      <dgm:prSet presAssocID="{75CCE1EC-D124-4067-A181-99AAAA3E61C6}" presName="iconSpace" presStyleCnt="0"/>
      <dgm:spPr/>
    </dgm:pt>
    <dgm:pt modelId="{C62F7582-9B52-42BC-A000-CACD107A1D85}" type="pres">
      <dgm:prSet presAssocID="{75CCE1EC-D124-4067-A181-99AAAA3E61C6}" presName="parTx" presStyleLbl="revTx" presStyleIdx="8" presStyleCnt="10" custLinFactNeighborX="-9054" custLinFactNeighborY="-53477">
        <dgm:presLayoutVars>
          <dgm:chMax val="0"/>
          <dgm:chPref val="0"/>
        </dgm:presLayoutVars>
      </dgm:prSet>
      <dgm:spPr/>
    </dgm:pt>
    <dgm:pt modelId="{4CACFBD8-7D73-474B-88FA-89A4D6A11934}" type="pres">
      <dgm:prSet presAssocID="{75CCE1EC-D124-4067-A181-99AAAA3E61C6}" presName="txSpace" presStyleCnt="0"/>
      <dgm:spPr/>
    </dgm:pt>
    <dgm:pt modelId="{0C3D0E19-BE5F-4AC1-8F12-5652FE93CAE5}" type="pres">
      <dgm:prSet presAssocID="{75CCE1EC-D124-4067-A181-99AAAA3E61C6}" presName="desTx" presStyleLbl="revTx" presStyleIdx="9" presStyleCnt="10" custLinFactNeighborX="486" custLinFactNeighborY="-17296">
        <dgm:presLayoutVars/>
      </dgm:prSet>
      <dgm:spPr/>
    </dgm:pt>
  </dgm:ptLst>
  <dgm:cxnLst>
    <dgm:cxn modelId="{8E7B2F06-A6F0-4D7D-A34A-62C61F7407C3}" type="presOf" srcId="{FDD303CB-79E7-42F7-8F70-DDB016C57D6D}" destId="{DA7A97BA-FB5A-4B64-8A6B-87A19CB1E172}" srcOrd="0" destOrd="0" presId="urn:microsoft.com/office/officeart/2018/5/layout/CenteredIconLabelDescriptionList"/>
    <dgm:cxn modelId="{DE24A406-45F5-4452-A55E-4D937519FB3E}" srcId="{D1355FC7-F768-4889-BDBA-0BFC13F7532E}" destId="{FDD303CB-79E7-42F7-8F70-DDB016C57D6D}" srcOrd="3" destOrd="0" parTransId="{E2ABF32B-7B13-400C-9B67-B5372F9D78F2}" sibTransId="{E84A0996-3BAC-46CF-863D-74537C56276C}"/>
    <dgm:cxn modelId="{03EC970E-2C75-4696-9653-A782A5F581DA}" type="presOf" srcId="{75CCE1EC-D124-4067-A181-99AAAA3E61C6}" destId="{C62F7582-9B52-42BC-A000-CACD107A1D85}" srcOrd="0" destOrd="0" presId="urn:microsoft.com/office/officeart/2018/5/layout/CenteredIconLabelDescriptionList"/>
    <dgm:cxn modelId="{79F55F23-8EE3-44F6-A317-1093E5DF4352}" type="presOf" srcId="{3B204819-EEA4-4D5C-A54B-B12AD0F207C9}" destId="{11E8CB7E-B81A-481D-9881-F8F0124C358A}" srcOrd="0" destOrd="0" presId="urn:microsoft.com/office/officeart/2018/5/layout/CenteredIconLabelDescriptionList"/>
    <dgm:cxn modelId="{5264262A-A37B-4371-9945-3BBD0182CE24}" srcId="{AB6027B1-B767-45DE-9455-055C94291242}" destId="{60BB9F30-9EF1-452F-B392-A35F16BEA870}" srcOrd="0" destOrd="0" parTransId="{F9F88AF0-2DE6-451B-963C-83C853EF7FD7}" sibTransId="{827E2A22-D949-4AA3-805F-E833CE983A7B}"/>
    <dgm:cxn modelId="{2D850B2F-D3F5-45D1-ADFF-3535D2446611}" type="presOf" srcId="{F9F7F6C7-4037-4001-9A3D-CB313230CBBA}" destId="{6BD8B7D2-A2E1-4893-B8EE-56A6BEAAD43B}" srcOrd="0" destOrd="1" presId="urn:microsoft.com/office/officeart/2018/5/layout/CenteredIconLabelDescriptionList"/>
    <dgm:cxn modelId="{8308AF5D-21A9-44A8-A4E8-79464B1E2B6B}" type="presOf" srcId="{6F895B76-D229-448F-BDE1-56D3CBC3832F}" destId="{7111C6BE-B147-413A-A92E-E1B21A02FF79}" srcOrd="0" destOrd="0" presId="urn:microsoft.com/office/officeart/2018/5/layout/CenteredIconLabelDescriptionList"/>
    <dgm:cxn modelId="{2BCCF660-1284-4907-A5B7-840267903A53}" srcId="{D1355FC7-F768-4889-BDBA-0BFC13F7532E}" destId="{3B204819-EEA4-4D5C-A54B-B12AD0F207C9}" srcOrd="0" destOrd="0" parTransId="{5E11AB4A-8F8E-4837-85DD-878274A7A4E7}" sibTransId="{7A06944A-7744-4071-9B96-17200F3CFF53}"/>
    <dgm:cxn modelId="{D815F765-C987-4A5E-9447-ED717DA840D2}" srcId="{D1355FC7-F768-4889-BDBA-0BFC13F7532E}" destId="{AB6027B1-B767-45DE-9455-055C94291242}" srcOrd="2" destOrd="0" parTransId="{76CE72B3-CF8B-4B09-8120-32A869C339B1}" sibTransId="{6C7638D2-D6B7-42A9-AF99-D01A5383A6C5}"/>
    <dgm:cxn modelId="{2427B248-E9A0-4052-B9BA-E870BDE77D04}" srcId="{75CCE1EC-D124-4067-A181-99AAAA3E61C6}" destId="{E6E47EF2-B8F8-4301-B9A9-BA461DA4AA23}" srcOrd="1" destOrd="0" parTransId="{0EF18BC4-4CA5-4523-833B-EA82CA8C0A0F}" sibTransId="{88AD99C9-0911-4E95-91A5-47F8DDBD6BD9}"/>
    <dgm:cxn modelId="{63D1BA6E-1AE3-459F-8010-74846F9AC549}" type="presOf" srcId="{7A829CC7-0520-4C4F-9E60-A433BC5E3E29}" destId="{BA0A03CD-675D-47B9-9BCA-4146FE471F1D}" srcOrd="0" destOrd="1" presId="urn:microsoft.com/office/officeart/2018/5/layout/CenteredIconLabelDescriptionList"/>
    <dgm:cxn modelId="{20D3C84F-3945-4768-BBFF-97EAFF543257}" srcId="{D1355FC7-F768-4889-BDBA-0BFC13F7532E}" destId="{75CCE1EC-D124-4067-A181-99AAAA3E61C6}" srcOrd="4" destOrd="0" parTransId="{25164163-EB0D-4950-9E10-F92819381D3A}" sibTransId="{6C588333-88F0-4F96-998E-BBA19D2C7E22}"/>
    <dgm:cxn modelId="{93DE4550-6E64-4A4D-A2EA-8C16221BE5BB}" srcId="{75CCE1EC-D124-4067-A181-99AAAA3E61C6}" destId="{82B2B98F-BC53-470C-98E0-5FF3401D359B}" srcOrd="0" destOrd="0" parTransId="{7EE6B2FE-958E-4F2E-B91F-C383F5863860}" sibTransId="{F754CFB4-3AA1-41C5-BAB1-BB56945D6CA4}"/>
    <dgm:cxn modelId="{50213354-EA6D-4F4B-8D49-21D7B064D25D}" type="presOf" srcId="{AB6027B1-B767-45DE-9455-055C94291242}" destId="{652F0AEA-6424-4D7B-B773-02B3D8AACB70}" srcOrd="0" destOrd="0" presId="urn:microsoft.com/office/officeart/2018/5/layout/CenteredIconLabelDescriptionList"/>
    <dgm:cxn modelId="{4744FE59-74CC-445A-8C50-FFF4D6B65383}" srcId="{7188FEBC-115C-48AE-BEDA-EA926F68E8BD}" destId="{7A829CC7-0520-4C4F-9E60-A433BC5E3E29}" srcOrd="1" destOrd="0" parTransId="{5296D8AD-BB37-4C64-BDF6-5CF5E359DEEE}" sibTransId="{4DC032AB-6448-4D1A-BE02-CD22C7E783BF}"/>
    <dgm:cxn modelId="{E563877D-31D9-45A0-9818-41114CCA6E68}" type="presOf" srcId="{D1355FC7-F768-4889-BDBA-0BFC13F7532E}" destId="{F4AF1480-C594-474D-A131-4AB76777D0CE}" srcOrd="0" destOrd="0" presId="urn:microsoft.com/office/officeart/2018/5/layout/CenteredIconLabelDescriptionList"/>
    <dgm:cxn modelId="{F6079782-FE07-4E8E-828B-E8F80D80967B}" srcId="{D1355FC7-F768-4889-BDBA-0BFC13F7532E}" destId="{7188FEBC-115C-48AE-BEDA-EA926F68E8BD}" srcOrd="1" destOrd="0" parTransId="{EAC7DB1B-9A33-45D6-90C5-AD0C25B6C461}" sibTransId="{4516A849-EEA2-4D78-BF71-B3953F2B46CE}"/>
    <dgm:cxn modelId="{952D6B8C-C15A-4A79-892E-8DA1CB770B47}" type="presOf" srcId="{60BB9F30-9EF1-452F-B392-A35F16BEA870}" destId="{5BB79F8D-2F87-4527-B471-EFFE993BACB3}" srcOrd="0" destOrd="0" presId="urn:microsoft.com/office/officeart/2018/5/layout/CenteredIconLabelDescriptionList"/>
    <dgm:cxn modelId="{76CFF690-F816-426E-B29B-FA06AF20B520}" type="presOf" srcId="{0F28132E-C974-48A0-BB98-04F3775BAD01}" destId="{BA0A03CD-675D-47B9-9BCA-4146FE471F1D}" srcOrd="0" destOrd="0" presId="urn:microsoft.com/office/officeart/2018/5/layout/CenteredIconLabelDescriptionList"/>
    <dgm:cxn modelId="{55389FA1-38C2-4D84-A065-2D916E171363}" type="presOf" srcId="{E6E47EF2-B8F8-4301-B9A9-BA461DA4AA23}" destId="{0C3D0E19-BE5F-4AC1-8F12-5652FE93CAE5}" srcOrd="0" destOrd="1" presId="urn:microsoft.com/office/officeart/2018/5/layout/CenteredIconLabelDescriptionList"/>
    <dgm:cxn modelId="{9DDCF0A4-C96D-4724-96D3-DEC91063D4B0}" type="presOf" srcId="{9071E1B6-768C-44D0-A31C-786884D483D5}" destId="{6BD8B7D2-A2E1-4893-B8EE-56A6BEAAD43B}" srcOrd="0" destOrd="0" presId="urn:microsoft.com/office/officeart/2018/5/layout/CenteredIconLabelDescriptionList"/>
    <dgm:cxn modelId="{A9C435B5-78C1-41A4-A091-42E6D1A7D026}" type="presOf" srcId="{3C37883F-0ED4-4B61-B61C-7902D4F8CB85}" destId="{5BB79F8D-2F87-4527-B471-EFFE993BACB3}" srcOrd="0" destOrd="1" presId="urn:microsoft.com/office/officeart/2018/5/layout/CenteredIconLabelDescriptionList"/>
    <dgm:cxn modelId="{6CD91EBA-A2C5-4213-AD36-8B50A49FF2A3}" srcId="{FDD303CB-79E7-42F7-8F70-DDB016C57D6D}" destId="{9071E1B6-768C-44D0-A31C-786884D483D5}" srcOrd="0" destOrd="0" parTransId="{6D75B16A-D01A-4EFF-8AD6-16409B6E25BD}" sibTransId="{DA056ADA-E8BE-414E-AF44-9321BB314DDD}"/>
    <dgm:cxn modelId="{6C4D1EBF-9452-4334-BC7B-754391CABD00}" srcId="{AB6027B1-B767-45DE-9455-055C94291242}" destId="{3C37883F-0ED4-4B61-B61C-7902D4F8CB85}" srcOrd="1" destOrd="0" parTransId="{0F94C5F9-D780-4E85-AF04-0D6745581187}" sibTransId="{1E855F95-4EAB-4DC1-9FA9-8065996E4B70}"/>
    <dgm:cxn modelId="{567F8CC5-489B-4F4F-8444-57302E8844BB}" srcId="{3B204819-EEA4-4D5C-A54B-B12AD0F207C9}" destId="{6F895B76-D229-448F-BDE1-56D3CBC3832F}" srcOrd="0" destOrd="0" parTransId="{1A6BE81B-CB68-4C90-B267-F5D29A5E3DAB}" sibTransId="{F34CD991-7CFC-42FC-9928-5FE7E7BFDFF4}"/>
    <dgm:cxn modelId="{0610A1D2-C308-4CC1-A866-D180244262B9}" srcId="{FDD303CB-79E7-42F7-8F70-DDB016C57D6D}" destId="{F9F7F6C7-4037-4001-9A3D-CB313230CBBA}" srcOrd="1" destOrd="0" parTransId="{648C1AF8-DA69-4CB0-AC17-D2FDE755C719}" sibTransId="{64D4E579-1434-4CFF-A9BE-F390EFAC5DB5}"/>
    <dgm:cxn modelId="{978648DB-7EC1-4545-A66C-3A8771AF87EB}" type="presOf" srcId="{8FF825A7-92E0-46A4-9AE9-736E2FBFF79B}" destId="{7111C6BE-B147-413A-A92E-E1B21A02FF79}" srcOrd="0" destOrd="1" presId="urn:microsoft.com/office/officeart/2018/5/layout/CenteredIconLabelDescriptionList"/>
    <dgm:cxn modelId="{B2DF9CDC-E7BE-43FF-9024-C8217161CF4F}" type="presOf" srcId="{82B2B98F-BC53-470C-98E0-5FF3401D359B}" destId="{0C3D0E19-BE5F-4AC1-8F12-5652FE93CAE5}" srcOrd="0" destOrd="0" presId="urn:microsoft.com/office/officeart/2018/5/layout/CenteredIconLabelDescriptionList"/>
    <dgm:cxn modelId="{E37068E7-6A3E-4267-B719-9A99196D5CA6}" type="presOf" srcId="{7188FEBC-115C-48AE-BEDA-EA926F68E8BD}" destId="{6428A03C-7B5E-4A02-ABAC-6CDE1F6E2F00}" srcOrd="0" destOrd="0" presId="urn:microsoft.com/office/officeart/2018/5/layout/CenteredIconLabelDescriptionList"/>
    <dgm:cxn modelId="{F4AB98E7-73DA-4161-8563-CC919C3AC837}" srcId="{3B204819-EEA4-4D5C-A54B-B12AD0F207C9}" destId="{8FF825A7-92E0-46A4-9AE9-736E2FBFF79B}" srcOrd="1" destOrd="0" parTransId="{1A74B6D7-202A-41E3-956A-53CBC885DF14}" sibTransId="{D35911F1-EC62-4886-99A7-E45E858CB13C}"/>
    <dgm:cxn modelId="{97068CF1-89C8-438A-BAD3-7902B5256C08}" srcId="{7188FEBC-115C-48AE-BEDA-EA926F68E8BD}" destId="{0F28132E-C974-48A0-BB98-04F3775BAD01}" srcOrd="0" destOrd="0" parTransId="{CC3E0305-EF1A-47C7-8AAD-B6104B6B051D}" sibTransId="{9FC81BC9-928D-4B72-9914-F344FA7737DF}"/>
    <dgm:cxn modelId="{578933F2-627A-4305-8AB5-917BBE7183F7}" type="presParOf" srcId="{F4AF1480-C594-474D-A131-4AB76777D0CE}" destId="{F1397A96-B7A3-449F-BF76-7B842221C3B8}" srcOrd="0" destOrd="0" presId="urn:microsoft.com/office/officeart/2018/5/layout/CenteredIconLabelDescriptionList"/>
    <dgm:cxn modelId="{99A34F81-DD6D-4181-8AF8-CD8C7B1DFCB0}" type="presParOf" srcId="{F1397A96-B7A3-449F-BF76-7B842221C3B8}" destId="{4EF9A1C0-8964-42EA-B77F-2DAA3EDA6005}" srcOrd="0" destOrd="0" presId="urn:microsoft.com/office/officeart/2018/5/layout/CenteredIconLabelDescriptionList"/>
    <dgm:cxn modelId="{6E86D79F-7757-4AE6-8746-4DA7BBC56CA2}" type="presParOf" srcId="{F1397A96-B7A3-449F-BF76-7B842221C3B8}" destId="{8B50E60E-CF4D-4012-8AA9-06CFD34E486E}" srcOrd="1" destOrd="0" presId="urn:microsoft.com/office/officeart/2018/5/layout/CenteredIconLabelDescriptionList"/>
    <dgm:cxn modelId="{37E883D0-356C-40E7-8C51-86A4829F2BC6}" type="presParOf" srcId="{F1397A96-B7A3-449F-BF76-7B842221C3B8}" destId="{11E8CB7E-B81A-481D-9881-F8F0124C358A}" srcOrd="2" destOrd="0" presId="urn:microsoft.com/office/officeart/2018/5/layout/CenteredIconLabelDescriptionList"/>
    <dgm:cxn modelId="{5331FA6F-6264-4CC2-B14A-0C636E67901E}" type="presParOf" srcId="{F1397A96-B7A3-449F-BF76-7B842221C3B8}" destId="{1C21371B-7A50-4E89-98F0-11F4D410B197}" srcOrd="3" destOrd="0" presId="urn:microsoft.com/office/officeart/2018/5/layout/CenteredIconLabelDescriptionList"/>
    <dgm:cxn modelId="{7A79757F-198B-463A-8F07-C8FCA1468215}" type="presParOf" srcId="{F1397A96-B7A3-449F-BF76-7B842221C3B8}" destId="{7111C6BE-B147-413A-A92E-E1B21A02FF79}" srcOrd="4" destOrd="0" presId="urn:microsoft.com/office/officeart/2018/5/layout/CenteredIconLabelDescriptionList"/>
    <dgm:cxn modelId="{6D911C7E-5F7A-4CDA-A771-86B9D73B8B43}" type="presParOf" srcId="{F4AF1480-C594-474D-A131-4AB76777D0CE}" destId="{16FB2FAB-D37C-4619-A08B-9B7619065A7A}" srcOrd="1" destOrd="0" presId="urn:microsoft.com/office/officeart/2018/5/layout/CenteredIconLabelDescriptionList"/>
    <dgm:cxn modelId="{C200B207-6876-4746-B5E1-1C57FF479D3F}" type="presParOf" srcId="{F4AF1480-C594-474D-A131-4AB76777D0CE}" destId="{8BBD9710-48FD-42CB-8F4C-C44E042966A8}" srcOrd="2" destOrd="0" presId="urn:microsoft.com/office/officeart/2018/5/layout/CenteredIconLabelDescriptionList"/>
    <dgm:cxn modelId="{5614BBFB-7828-42C0-96C2-E958E18DB6A0}" type="presParOf" srcId="{8BBD9710-48FD-42CB-8F4C-C44E042966A8}" destId="{D49A3991-FD01-4F8F-B5BD-39F58A88EAFA}" srcOrd="0" destOrd="0" presId="urn:microsoft.com/office/officeart/2018/5/layout/CenteredIconLabelDescriptionList"/>
    <dgm:cxn modelId="{B5BA34E5-F191-4864-838E-F08EA6668D92}" type="presParOf" srcId="{8BBD9710-48FD-42CB-8F4C-C44E042966A8}" destId="{D102A61F-D8F8-48F2-A3F1-D35A3B44FAAF}" srcOrd="1" destOrd="0" presId="urn:microsoft.com/office/officeart/2018/5/layout/CenteredIconLabelDescriptionList"/>
    <dgm:cxn modelId="{7C4E5423-1833-44A5-B6E2-0242D896A5EA}" type="presParOf" srcId="{8BBD9710-48FD-42CB-8F4C-C44E042966A8}" destId="{6428A03C-7B5E-4A02-ABAC-6CDE1F6E2F00}" srcOrd="2" destOrd="0" presId="urn:microsoft.com/office/officeart/2018/5/layout/CenteredIconLabelDescriptionList"/>
    <dgm:cxn modelId="{E5821A9B-0091-4583-BB21-2135CA9386A4}" type="presParOf" srcId="{8BBD9710-48FD-42CB-8F4C-C44E042966A8}" destId="{7A6F8727-FF21-4680-8679-75DC9F4023D2}" srcOrd="3" destOrd="0" presId="urn:microsoft.com/office/officeart/2018/5/layout/CenteredIconLabelDescriptionList"/>
    <dgm:cxn modelId="{5B6FD533-7948-4317-8FC2-27EE92774A30}" type="presParOf" srcId="{8BBD9710-48FD-42CB-8F4C-C44E042966A8}" destId="{BA0A03CD-675D-47B9-9BCA-4146FE471F1D}" srcOrd="4" destOrd="0" presId="urn:microsoft.com/office/officeart/2018/5/layout/CenteredIconLabelDescriptionList"/>
    <dgm:cxn modelId="{4D33F879-FE23-4C80-BAA0-E9EB75D04931}" type="presParOf" srcId="{F4AF1480-C594-474D-A131-4AB76777D0CE}" destId="{05E254AA-1EBA-43D4-B197-DC63B8BB0DCB}" srcOrd="3" destOrd="0" presId="urn:microsoft.com/office/officeart/2018/5/layout/CenteredIconLabelDescriptionList"/>
    <dgm:cxn modelId="{27D9316A-F4C3-4A94-BEBC-2A361F17197B}" type="presParOf" srcId="{F4AF1480-C594-474D-A131-4AB76777D0CE}" destId="{2A8D7629-699E-4EF4-949C-F7EDB090B06B}" srcOrd="4" destOrd="0" presId="urn:microsoft.com/office/officeart/2018/5/layout/CenteredIconLabelDescriptionList"/>
    <dgm:cxn modelId="{8DA87C80-D271-4DF2-A0FD-C547DCEC4800}" type="presParOf" srcId="{2A8D7629-699E-4EF4-949C-F7EDB090B06B}" destId="{41182615-471E-4359-95BB-3B271FEEDB31}" srcOrd="0" destOrd="0" presId="urn:microsoft.com/office/officeart/2018/5/layout/CenteredIconLabelDescriptionList"/>
    <dgm:cxn modelId="{88B0ED26-CA9E-4D14-BC78-642B45108FD1}" type="presParOf" srcId="{2A8D7629-699E-4EF4-949C-F7EDB090B06B}" destId="{ACB0D23A-5A42-4D84-BF8F-6B7A2E8F06B3}" srcOrd="1" destOrd="0" presId="urn:microsoft.com/office/officeart/2018/5/layout/CenteredIconLabelDescriptionList"/>
    <dgm:cxn modelId="{55DCF07E-E8C6-46EF-BDB3-569906003241}" type="presParOf" srcId="{2A8D7629-699E-4EF4-949C-F7EDB090B06B}" destId="{652F0AEA-6424-4D7B-B773-02B3D8AACB70}" srcOrd="2" destOrd="0" presId="urn:microsoft.com/office/officeart/2018/5/layout/CenteredIconLabelDescriptionList"/>
    <dgm:cxn modelId="{66A95D71-8F79-4FE5-A0F3-7F63AA2D9BA3}" type="presParOf" srcId="{2A8D7629-699E-4EF4-949C-F7EDB090B06B}" destId="{C47E7B8F-94A8-451E-B627-E46C406EEDD8}" srcOrd="3" destOrd="0" presId="urn:microsoft.com/office/officeart/2018/5/layout/CenteredIconLabelDescriptionList"/>
    <dgm:cxn modelId="{72FB5994-04E2-4D2D-B49E-7C661EC53BAC}" type="presParOf" srcId="{2A8D7629-699E-4EF4-949C-F7EDB090B06B}" destId="{5BB79F8D-2F87-4527-B471-EFFE993BACB3}" srcOrd="4" destOrd="0" presId="urn:microsoft.com/office/officeart/2018/5/layout/CenteredIconLabelDescriptionList"/>
    <dgm:cxn modelId="{7303EE83-5CBE-4A13-BADE-7A6E278C3205}" type="presParOf" srcId="{F4AF1480-C594-474D-A131-4AB76777D0CE}" destId="{63DEAA2F-A732-4AB6-97C0-5F4412856E89}" srcOrd="5" destOrd="0" presId="urn:microsoft.com/office/officeart/2018/5/layout/CenteredIconLabelDescriptionList"/>
    <dgm:cxn modelId="{A2F2225F-A4D0-431E-B645-3D1AD1886965}" type="presParOf" srcId="{F4AF1480-C594-474D-A131-4AB76777D0CE}" destId="{76260D0E-0775-4593-A1AD-472B9F8872B2}" srcOrd="6" destOrd="0" presId="urn:microsoft.com/office/officeart/2018/5/layout/CenteredIconLabelDescriptionList"/>
    <dgm:cxn modelId="{869A272B-1D25-4846-96F4-1FD7418CCC8F}" type="presParOf" srcId="{76260D0E-0775-4593-A1AD-472B9F8872B2}" destId="{C2CD9AF3-5292-4CD7-85A0-CCEB7BD8B314}" srcOrd="0" destOrd="0" presId="urn:microsoft.com/office/officeart/2018/5/layout/CenteredIconLabelDescriptionList"/>
    <dgm:cxn modelId="{5CD96F4D-D892-45DF-AA41-B125422933A0}" type="presParOf" srcId="{76260D0E-0775-4593-A1AD-472B9F8872B2}" destId="{D172BB70-A9B9-4F48-8355-F32548C9C76C}" srcOrd="1" destOrd="0" presId="urn:microsoft.com/office/officeart/2018/5/layout/CenteredIconLabelDescriptionList"/>
    <dgm:cxn modelId="{8B87EE1C-A8EF-4E6C-9B47-7FC8DEB6A476}" type="presParOf" srcId="{76260D0E-0775-4593-A1AD-472B9F8872B2}" destId="{DA7A97BA-FB5A-4B64-8A6B-87A19CB1E172}" srcOrd="2" destOrd="0" presId="urn:microsoft.com/office/officeart/2018/5/layout/CenteredIconLabelDescriptionList"/>
    <dgm:cxn modelId="{28F4ADC6-6E6A-4221-85F2-407EFA89786C}" type="presParOf" srcId="{76260D0E-0775-4593-A1AD-472B9F8872B2}" destId="{0F6B93E9-22C6-401F-8A7A-9FA47826A4CB}" srcOrd="3" destOrd="0" presId="urn:microsoft.com/office/officeart/2018/5/layout/CenteredIconLabelDescriptionList"/>
    <dgm:cxn modelId="{FD685F6B-7A64-4CFE-AA05-4277B8E21089}" type="presParOf" srcId="{76260D0E-0775-4593-A1AD-472B9F8872B2}" destId="{6BD8B7D2-A2E1-4893-B8EE-56A6BEAAD43B}" srcOrd="4" destOrd="0" presId="urn:microsoft.com/office/officeart/2018/5/layout/CenteredIconLabelDescriptionList"/>
    <dgm:cxn modelId="{CE2B019D-C78C-410F-AD18-3DAAF2B383FB}" type="presParOf" srcId="{F4AF1480-C594-474D-A131-4AB76777D0CE}" destId="{4F796039-63D0-4F94-8379-166AD026FCF3}" srcOrd="7" destOrd="0" presId="urn:microsoft.com/office/officeart/2018/5/layout/CenteredIconLabelDescriptionList"/>
    <dgm:cxn modelId="{EFECA6A9-C51E-4AF5-9A59-E2B33FAFA0A1}" type="presParOf" srcId="{F4AF1480-C594-474D-A131-4AB76777D0CE}" destId="{9ADD0366-7AF3-4F6B-8E18-15219BF7D259}" srcOrd="8" destOrd="0" presId="urn:microsoft.com/office/officeart/2018/5/layout/CenteredIconLabelDescriptionList"/>
    <dgm:cxn modelId="{100BF79D-4ADC-4FC8-8EEA-AECC11C1C74B}" type="presParOf" srcId="{9ADD0366-7AF3-4F6B-8E18-15219BF7D259}" destId="{0682B0D1-F7A5-4F20-8F39-F9A286632F42}" srcOrd="0" destOrd="0" presId="urn:microsoft.com/office/officeart/2018/5/layout/CenteredIconLabelDescriptionList"/>
    <dgm:cxn modelId="{615BBB8D-C61B-49B5-ACA0-EB2869E2A82E}" type="presParOf" srcId="{9ADD0366-7AF3-4F6B-8E18-15219BF7D259}" destId="{B3A6F35D-1494-4096-8649-F28076DD4089}" srcOrd="1" destOrd="0" presId="urn:microsoft.com/office/officeart/2018/5/layout/CenteredIconLabelDescriptionList"/>
    <dgm:cxn modelId="{372A9CA6-A678-4F85-96EF-FA551D309430}" type="presParOf" srcId="{9ADD0366-7AF3-4F6B-8E18-15219BF7D259}" destId="{C62F7582-9B52-42BC-A000-CACD107A1D85}" srcOrd="2" destOrd="0" presId="urn:microsoft.com/office/officeart/2018/5/layout/CenteredIconLabelDescriptionList"/>
    <dgm:cxn modelId="{2D305BF8-73B3-49F8-8D47-A10D6E998DC8}" type="presParOf" srcId="{9ADD0366-7AF3-4F6B-8E18-15219BF7D259}" destId="{4CACFBD8-7D73-474B-88FA-89A4D6A11934}" srcOrd="3" destOrd="0" presId="urn:microsoft.com/office/officeart/2018/5/layout/CenteredIconLabelDescriptionList"/>
    <dgm:cxn modelId="{F9EF1057-399B-46F7-B4F7-C115621B2379}" type="presParOf" srcId="{9ADD0366-7AF3-4F6B-8E18-15219BF7D259}" destId="{0C3D0E19-BE5F-4AC1-8F12-5652FE93CAE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fr-CA" sz="1800" b="0" noProof="1">
              <a:solidFill>
                <a:srgbClr val="444444"/>
              </a:solidFill>
              <a:latin typeface="Arial"/>
              <a:ea typeface="Calibri"/>
              <a:cs typeface="Calibri"/>
            </a:rPr>
            <a:t>L'Internet des objets désigne l’ensemble du réseau </a:t>
          </a:r>
          <a:r>
            <a:rPr lang="fr-CA" sz="1800" b="0" u="none" noProof="1">
              <a:solidFill>
                <a:srgbClr val="444444"/>
              </a:solidFill>
              <a:latin typeface="Arial"/>
              <a:ea typeface="Calibri"/>
              <a:cs typeface="Calibri"/>
            </a:rPr>
            <a:t>d’appareils </a:t>
          </a:r>
          <a:r>
            <a:rPr lang="fr-CA" sz="1800" b="0" u="sng" noProof="1">
              <a:solidFill>
                <a:srgbClr val="444444"/>
              </a:solidFill>
              <a:latin typeface="Arial"/>
              <a:ea typeface="Calibri"/>
              <a:cs typeface="Calibri"/>
            </a:rPr>
            <a:t>connectés</a:t>
          </a:r>
          <a:r>
            <a:rPr lang="fr-CA" sz="1800" b="0" noProof="1">
              <a:solidFill>
                <a:srgbClr val="444444"/>
              </a:solidFill>
              <a:latin typeface="Arial"/>
              <a:ea typeface="Calibri"/>
              <a:cs typeface="Calibri"/>
            </a:rPr>
            <a:t>.</a:t>
          </a:r>
          <a:endParaRPr lang="fr-CA" sz="1800" noProof="1">
            <a:solidFill>
              <a:srgbClr val="444444"/>
            </a:solidFill>
            <a:latin typeface="Arial"/>
            <a:ea typeface="Calibri"/>
            <a:cs typeface="Calibri"/>
          </a:endParaRPr>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rtl="0">
            <a:lnSpc>
              <a:spcPct val="100000"/>
            </a:lnSpc>
          </a:pPr>
          <a:r>
            <a:rPr lang="fr-CA" sz="1800" b="0" noProof="1">
              <a:latin typeface="Arial"/>
            </a:rPr>
            <a:t>Un </a:t>
          </a:r>
          <a:r>
            <a:rPr lang="fr-CA" sz="1800" b="0" u="sng" noProof="1">
              <a:latin typeface="Arial"/>
            </a:rPr>
            <a:t>"Objet"</a:t>
          </a:r>
          <a:r>
            <a:rPr lang="fr-CA" sz="1800" b="0" noProof="1">
              <a:latin typeface="Arial"/>
            </a:rPr>
            <a:t> peut être </a:t>
          </a:r>
          <a:r>
            <a:rPr lang="fr-CA" sz="1800" b="0" u="none" noProof="1">
              <a:latin typeface="Arial"/>
            </a:rPr>
            <a:t>une </a:t>
          </a:r>
          <a:r>
            <a:rPr lang="fr-CA" sz="1800" b="0" noProof="1"/>
            <a:t>machine, </a:t>
          </a:r>
          <a:r>
            <a:rPr lang="fr-CA" sz="1800" b="0" noProof="1">
              <a:latin typeface="Arial"/>
            </a:rPr>
            <a:t>un appareil intelligent ou même une ville entière</a:t>
          </a:r>
          <a:r>
            <a:rPr lang="fr-CA" sz="1800" b="0" noProof="1"/>
            <a:t>.</a:t>
          </a:r>
          <a:endParaRPr lang="fr-CA" sz="1800" noProof="1"/>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rtl="0">
            <a:lnSpc>
              <a:spcPct val="100000"/>
            </a:lnSpc>
          </a:pPr>
          <a:r>
            <a:rPr lang="fr-CA" sz="1800" b="0" u="none" noProof="1">
              <a:latin typeface="Arial"/>
            </a:rPr>
            <a:t>Cette interconnexion permet aux organisations d’accéder à de nouveaux niveaux de </a:t>
          </a:r>
          <a:r>
            <a:rPr lang="fr-CA" sz="1800" b="0" u="sng" noProof="1">
              <a:latin typeface="Arial"/>
            </a:rPr>
            <a:t>données</a:t>
          </a:r>
          <a:r>
            <a:rPr lang="fr-CA" sz="1800" u="sng" noProof="1">
              <a:latin typeface="Arial"/>
            </a:rPr>
            <a:t>.</a:t>
          </a:r>
          <a:endParaRPr lang="fr-CA" sz="1800" u="sng" noProof="1"/>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rtl="0">
            <a:lnSpc>
              <a:spcPct val="100000"/>
            </a:lnSpc>
          </a:pPr>
          <a:r>
            <a:rPr lang="fr-CA" sz="1800" b="0" noProof="1"/>
            <a:t>Ces données facilement accessibles </a:t>
          </a:r>
          <a:r>
            <a:rPr lang="fr-CA" sz="1800" b="0" u="sng" noProof="1"/>
            <a:t>permettent</a:t>
          </a:r>
          <a:r>
            <a:rPr lang="fr-CA" sz="1800" b="0" noProof="1"/>
            <a:t> de </a:t>
          </a:r>
          <a:r>
            <a:rPr lang="fr-CA" sz="1800" b="0" u="none" noProof="1"/>
            <a:t>prendre des </a:t>
          </a:r>
          <a:r>
            <a:rPr lang="fr-CA" sz="1800" b="0" noProof="1"/>
            <a:t>décisions et d’agir rapidement.</a:t>
          </a:r>
          <a:endParaRPr lang="fr-CA" sz="1800" noProof="1"/>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1355FC7-F768-4889-BDBA-0BFC13F7532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B204819-EEA4-4D5C-A54B-B12AD0F207C9}">
      <dgm:prSet custT="1"/>
      <dgm:spPr/>
      <dgm:t>
        <a:bodyPr/>
        <a:lstStyle/>
        <a:p>
          <a:pPr>
            <a:lnSpc>
              <a:spcPct val="100000"/>
            </a:lnSpc>
            <a:defRPr b="1"/>
          </a:pPr>
          <a:r>
            <a:rPr lang="fr-FR" sz="1400"/>
            <a:t>Stockage et Gestion des données</a:t>
          </a:r>
          <a:endParaRPr lang="en-US" sz="1400"/>
        </a:p>
      </dgm:t>
    </dgm:pt>
    <dgm:pt modelId="{5E11AB4A-8F8E-4837-85DD-878274A7A4E7}" type="parTrans" cxnId="{2BCCF660-1284-4907-A5B7-840267903A53}">
      <dgm:prSet/>
      <dgm:spPr/>
      <dgm:t>
        <a:bodyPr/>
        <a:lstStyle/>
        <a:p>
          <a:endParaRPr lang="en-US" sz="1800"/>
        </a:p>
      </dgm:t>
    </dgm:pt>
    <dgm:pt modelId="{7A06944A-7744-4071-9B96-17200F3CFF53}" type="sibTrans" cxnId="{2BCCF660-1284-4907-A5B7-840267903A53}">
      <dgm:prSet/>
      <dgm:spPr/>
      <dgm:t>
        <a:bodyPr/>
        <a:lstStyle/>
        <a:p>
          <a:endParaRPr lang="en-US" sz="1800"/>
        </a:p>
      </dgm:t>
    </dgm:pt>
    <dgm:pt modelId="{6F895B76-D229-448F-BDE1-56D3CBC3832F}">
      <dgm:prSet custT="1"/>
      <dgm:spPr/>
      <dgm:t>
        <a:bodyPr/>
        <a:lstStyle/>
        <a:p>
          <a:pPr algn="l">
            <a:lnSpc>
              <a:spcPct val="100000"/>
            </a:lnSpc>
          </a:pPr>
          <a:r>
            <a:rPr lang="fr-FR" sz="1200"/>
            <a:t>Stockage centralisé des données</a:t>
          </a:r>
        </a:p>
        <a:p>
          <a:pPr algn="l">
            <a:lnSpc>
              <a:spcPct val="100000"/>
            </a:lnSpc>
          </a:pPr>
          <a:r>
            <a:rPr lang="fr-FR" sz="1200"/>
            <a:t>
Sauvegarde et récupération automatisées</a:t>
          </a:r>
          <a:r>
            <a:rPr lang="en-US" sz="1200"/>
            <a:t>rage</a:t>
          </a:r>
        </a:p>
        <a:p>
          <a:pPr algn="l">
            <a:lnSpc>
              <a:spcPct val="100000"/>
            </a:lnSpc>
          </a:pPr>
          <a:endParaRPr lang="en-US" sz="1200"/>
        </a:p>
        <a:p>
          <a:pPr algn="l">
            <a:lnSpc>
              <a:spcPct val="100000"/>
            </a:lnSpc>
          </a:pPr>
          <a:r>
            <a:rPr lang="en-US" sz="1200"/>
            <a:t>Automated back up and recovery</a:t>
          </a:r>
        </a:p>
      </dgm:t>
    </dgm:pt>
    <dgm:pt modelId="{1A6BE81B-CB68-4C90-B267-F5D29A5E3DAB}" type="parTrans" cxnId="{567F8CC5-489B-4F4F-8444-57302E8844BB}">
      <dgm:prSet/>
      <dgm:spPr/>
      <dgm:t>
        <a:bodyPr/>
        <a:lstStyle/>
        <a:p>
          <a:endParaRPr lang="en-US" sz="1800"/>
        </a:p>
      </dgm:t>
    </dgm:pt>
    <dgm:pt modelId="{F34CD991-7CFC-42FC-9928-5FE7E7BFDFF4}" type="sibTrans" cxnId="{567F8CC5-489B-4F4F-8444-57302E8844BB}">
      <dgm:prSet/>
      <dgm:spPr/>
      <dgm:t>
        <a:bodyPr/>
        <a:lstStyle/>
        <a:p>
          <a:endParaRPr lang="en-US" sz="1800"/>
        </a:p>
      </dgm:t>
    </dgm:pt>
    <dgm:pt modelId="{7188FEBC-115C-48AE-BEDA-EA926F68E8BD}">
      <dgm:prSet custT="1"/>
      <dgm:spPr/>
      <dgm:t>
        <a:bodyPr/>
        <a:lstStyle/>
        <a:p>
          <a:pPr>
            <a:lnSpc>
              <a:spcPct val="100000"/>
            </a:lnSpc>
            <a:defRPr b="1"/>
          </a:pPr>
          <a:r>
            <a:rPr lang="en-US" sz="1400" err="1"/>
            <a:t>Rentabilité</a:t>
          </a:r>
          <a:endParaRPr lang="en-US" sz="1400"/>
        </a:p>
      </dgm:t>
    </dgm:pt>
    <dgm:pt modelId="{EAC7DB1B-9A33-45D6-90C5-AD0C25B6C461}" type="parTrans" cxnId="{F6079782-FE07-4E8E-828B-E8F80D80967B}">
      <dgm:prSet/>
      <dgm:spPr/>
      <dgm:t>
        <a:bodyPr/>
        <a:lstStyle/>
        <a:p>
          <a:endParaRPr lang="en-US" sz="1800"/>
        </a:p>
      </dgm:t>
    </dgm:pt>
    <dgm:pt modelId="{4516A849-EEA2-4D78-BF71-B3953F2B46CE}" type="sibTrans" cxnId="{F6079782-FE07-4E8E-828B-E8F80D80967B}">
      <dgm:prSet/>
      <dgm:spPr/>
      <dgm:t>
        <a:bodyPr/>
        <a:lstStyle/>
        <a:p>
          <a:endParaRPr lang="en-US" sz="1800"/>
        </a:p>
      </dgm:t>
    </dgm:pt>
    <dgm:pt modelId="{0F28132E-C974-48A0-BB98-04F3775BAD01}">
      <dgm:prSet custT="1"/>
      <dgm:spPr/>
      <dgm:t>
        <a:bodyPr/>
        <a:lstStyle/>
        <a:p>
          <a:pPr algn="ctr">
            <a:lnSpc>
              <a:spcPct val="100000"/>
            </a:lnSpc>
          </a:pPr>
          <a:endParaRPr lang="en-US" sz="1100"/>
        </a:p>
      </dgm:t>
    </dgm:pt>
    <dgm:pt modelId="{CC3E0305-EF1A-47C7-8AAD-B6104B6B051D}" type="parTrans" cxnId="{97068CF1-89C8-438A-BAD3-7902B5256C08}">
      <dgm:prSet/>
      <dgm:spPr/>
      <dgm:t>
        <a:bodyPr/>
        <a:lstStyle/>
        <a:p>
          <a:endParaRPr lang="en-US" sz="1800"/>
        </a:p>
      </dgm:t>
    </dgm:pt>
    <dgm:pt modelId="{9FC81BC9-928D-4B72-9914-F344FA7737DF}" type="sibTrans" cxnId="{97068CF1-89C8-438A-BAD3-7902B5256C08}">
      <dgm:prSet/>
      <dgm:spPr/>
      <dgm:t>
        <a:bodyPr/>
        <a:lstStyle/>
        <a:p>
          <a:endParaRPr lang="en-US" sz="1800"/>
        </a:p>
      </dgm:t>
    </dgm:pt>
    <dgm:pt modelId="{7A829CC7-0520-4C4F-9E60-A433BC5E3E29}">
      <dgm:prSet custT="1"/>
      <dgm:spPr/>
      <dgm:t>
        <a:bodyPr/>
        <a:lstStyle/>
        <a:p>
          <a:pPr algn="l">
            <a:lnSpc>
              <a:spcPct val="100000"/>
            </a:lnSpc>
          </a:pPr>
          <a:r>
            <a:rPr lang="fr-FR" sz="1200"/>
            <a:t>Réduction des coûts d’infrastructure
Économies sur la maintenance</a:t>
          </a:r>
          <a:endParaRPr lang="en-US" sz="1200"/>
        </a:p>
      </dgm:t>
    </dgm:pt>
    <dgm:pt modelId="{5296D8AD-BB37-4C64-BDF6-5CF5E359DEEE}" type="parTrans" cxnId="{4744FE59-74CC-445A-8C50-FFF4D6B65383}">
      <dgm:prSet/>
      <dgm:spPr/>
      <dgm:t>
        <a:bodyPr/>
        <a:lstStyle/>
        <a:p>
          <a:endParaRPr lang="en-US" sz="1800"/>
        </a:p>
      </dgm:t>
    </dgm:pt>
    <dgm:pt modelId="{4DC032AB-6448-4D1A-BE02-CD22C7E783BF}" type="sibTrans" cxnId="{4744FE59-74CC-445A-8C50-FFF4D6B65383}">
      <dgm:prSet/>
      <dgm:spPr/>
      <dgm:t>
        <a:bodyPr/>
        <a:lstStyle/>
        <a:p>
          <a:endParaRPr lang="en-US" sz="1800"/>
        </a:p>
      </dgm:t>
    </dgm:pt>
    <dgm:pt modelId="{AB6027B1-B767-45DE-9455-055C94291242}">
      <dgm:prSet custT="1"/>
      <dgm:spPr/>
      <dgm:t>
        <a:bodyPr/>
        <a:lstStyle/>
        <a:p>
          <a:pPr>
            <a:lnSpc>
              <a:spcPct val="100000"/>
            </a:lnSpc>
            <a:defRPr b="1"/>
          </a:pPr>
          <a:r>
            <a:rPr lang="en-US" sz="1400" err="1"/>
            <a:t>Analytique</a:t>
          </a:r>
          <a:endParaRPr lang="en-US" sz="1400"/>
        </a:p>
      </dgm:t>
    </dgm:pt>
    <dgm:pt modelId="{76CE72B3-CF8B-4B09-8120-32A869C339B1}" type="parTrans" cxnId="{D815F765-C987-4A5E-9447-ED717DA840D2}">
      <dgm:prSet/>
      <dgm:spPr/>
      <dgm:t>
        <a:bodyPr/>
        <a:lstStyle/>
        <a:p>
          <a:endParaRPr lang="en-US" sz="1800"/>
        </a:p>
      </dgm:t>
    </dgm:pt>
    <dgm:pt modelId="{6C7638D2-D6B7-42A9-AF99-D01A5383A6C5}" type="sibTrans" cxnId="{D815F765-C987-4A5E-9447-ED717DA840D2}">
      <dgm:prSet/>
      <dgm:spPr/>
      <dgm:t>
        <a:bodyPr/>
        <a:lstStyle/>
        <a:p>
          <a:endParaRPr lang="en-US" sz="1800"/>
        </a:p>
      </dgm:t>
    </dgm:pt>
    <dgm:pt modelId="{60BB9F30-9EF1-452F-B392-A35F16BEA870}">
      <dgm:prSet custT="1"/>
      <dgm:spPr/>
      <dgm:t>
        <a:bodyPr/>
        <a:lstStyle/>
        <a:p>
          <a:pPr algn="l">
            <a:lnSpc>
              <a:spcPct val="100000"/>
            </a:lnSpc>
          </a:pPr>
          <a:r>
            <a:rPr lang="fr-FR" sz="1200"/>
            <a:t>Traitement des données en temps réel</a:t>
          </a:r>
        </a:p>
        <a:p>
          <a:pPr algn="l">
            <a:lnSpc>
              <a:spcPct val="100000"/>
            </a:lnSpc>
          </a:pPr>
          <a:r>
            <a:rPr lang="fr-FR" sz="1200"/>
            <a:t>
Intégration de l’apprentissage automatique</a:t>
          </a:r>
          <a:endParaRPr lang="en-US" sz="1200"/>
        </a:p>
      </dgm:t>
    </dgm:pt>
    <dgm:pt modelId="{F9F88AF0-2DE6-451B-963C-83C853EF7FD7}" type="parTrans" cxnId="{5264262A-A37B-4371-9945-3BBD0182CE24}">
      <dgm:prSet/>
      <dgm:spPr/>
      <dgm:t>
        <a:bodyPr/>
        <a:lstStyle/>
        <a:p>
          <a:endParaRPr lang="en-US" sz="1800"/>
        </a:p>
      </dgm:t>
    </dgm:pt>
    <dgm:pt modelId="{827E2A22-D949-4AA3-805F-E833CE983A7B}" type="sibTrans" cxnId="{5264262A-A37B-4371-9945-3BBD0182CE24}">
      <dgm:prSet/>
      <dgm:spPr/>
      <dgm:t>
        <a:bodyPr/>
        <a:lstStyle/>
        <a:p>
          <a:endParaRPr lang="en-US" sz="1800"/>
        </a:p>
      </dgm:t>
    </dgm:pt>
    <dgm:pt modelId="{FDD303CB-79E7-42F7-8F70-DDB016C57D6D}">
      <dgm:prSet custT="1"/>
      <dgm:spPr/>
      <dgm:t>
        <a:bodyPr/>
        <a:lstStyle/>
        <a:p>
          <a:pPr>
            <a:lnSpc>
              <a:spcPct val="100000"/>
            </a:lnSpc>
            <a:defRPr b="1"/>
          </a:pPr>
          <a:r>
            <a:rPr lang="en-US" sz="1400" err="1"/>
            <a:t>Interopérabilité</a:t>
          </a:r>
          <a:endParaRPr lang="en-US" sz="1400"/>
        </a:p>
      </dgm:t>
    </dgm:pt>
    <dgm:pt modelId="{E2ABF32B-7B13-400C-9B67-B5372F9D78F2}" type="parTrans" cxnId="{DE24A406-45F5-4452-A55E-4D937519FB3E}">
      <dgm:prSet/>
      <dgm:spPr/>
      <dgm:t>
        <a:bodyPr/>
        <a:lstStyle/>
        <a:p>
          <a:endParaRPr lang="en-US" sz="1800"/>
        </a:p>
      </dgm:t>
    </dgm:pt>
    <dgm:pt modelId="{E84A0996-3BAC-46CF-863D-74537C56276C}" type="sibTrans" cxnId="{DE24A406-45F5-4452-A55E-4D937519FB3E}">
      <dgm:prSet/>
      <dgm:spPr/>
      <dgm:t>
        <a:bodyPr/>
        <a:lstStyle/>
        <a:p>
          <a:endParaRPr lang="en-US" sz="1800"/>
        </a:p>
      </dgm:t>
    </dgm:pt>
    <dgm:pt modelId="{9071E1B6-768C-44D0-A31C-786884D483D5}">
      <dgm:prSet custT="1"/>
      <dgm:spPr/>
      <dgm:t>
        <a:bodyPr/>
        <a:lstStyle/>
        <a:p>
          <a:pPr algn="ctr">
            <a:lnSpc>
              <a:spcPct val="100000"/>
            </a:lnSpc>
          </a:pPr>
          <a:endParaRPr lang="fr-FR" sz="1200"/>
        </a:p>
        <a:p>
          <a:pPr algn="l">
            <a:lnSpc>
              <a:spcPct val="100000"/>
            </a:lnSpc>
          </a:pPr>
          <a:r>
            <a:rPr lang="fr-FR" sz="1200"/>
            <a:t>Intégration avec d’autres services
Prise en charge de plusieurs protocoles de communication</a:t>
          </a:r>
          <a:endParaRPr lang="en-US" sz="1200"/>
        </a:p>
      </dgm:t>
    </dgm:pt>
    <dgm:pt modelId="{6D75B16A-D01A-4EFF-8AD6-16409B6E25BD}" type="parTrans" cxnId="{6CD91EBA-A2C5-4213-AD36-8B50A49FF2A3}">
      <dgm:prSet/>
      <dgm:spPr/>
      <dgm:t>
        <a:bodyPr/>
        <a:lstStyle/>
        <a:p>
          <a:endParaRPr lang="en-US" sz="1800"/>
        </a:p>
      </dgm:t>
    </dgm:pt>
    <dgm:pt modelId="{DA056ADA-E8BE-414E-AF44-9321BB314DDD}" type="sibTrans" cxnId="{6CD91EBA-A2C5-4213-AD36-8B50A49FF2A3}">
      <dgm:prSet/>
      <dgm:spPr/>
      <dgm:t>
        <a:bodyPr/>
        <a:lstStyle/>
        <a:p>
          <a:endParaRPr lang="en-US" sz="1800"/>
        </a:p>
      </dgm:t>
    </dgm:pt>
    <dgm:pt modelId="{75CCE1EC-D124-4067-A181-99AAAA3E61C6}">
      <dgm:prSet custT="1"/>
      <dgm:spPr/>
      <dgm:t>
        <a:bodyPr/>
        <a:lstStyle/>
        <a:p>
          <a:pPr>
            <a:lnSpc>
              <a:spcPct val="100000"/>
            </a:lnSpc>
            <a:defRPr b="1"/>
          </a:pPr>
          <a:r>
            <a:rPr lang="en-US" sz="1400" err="1"/>
            <a:t>Pérennité</a:t>
          </a:r>
          <a:endParaRPr lang="en-US" sz="1400"/>
        </a:p>
      </dgm:t>
    </dgm:pt>
    <dgm:pt modelId="{25164163-EB0D-4950-9E10-F92819381D3A}" type="parTrans" cxnId="{20D3C84F-3945-4768-BBFF-97EAFF543257}">
      <dgm:prSet/>
      <dgm:spPr/>
      <dgm:t>
        <a:bodyPr/>
        <a:lstStyle/>
        <a:p>
          <a:endParaRPr lang="en-US" sz="1800"/>
        </a:p>
      </dgm:t>
    </dgm:pt>
    <dgm:pt modelId="{6C588333-88F0-4F96-998E-BBA19D2C7E22}" type="sibTrans" cxnId="{20D3C84F-3945-4768-BBFF-97EAFF543257}">
      <dgm:prSet/>
      <dgm:spPr/>
      <dgm:t>
        <a:bodyPr/>
        <a:lstStyle/>
        <a:p>
          <a:endParaRPr lang="en-US" sz="1800"/>
        </a:p>
      </dgm:t>
    </dgm:pt>
    <dgm:pt modelId="{82B2B98F-BC53-470C-98E0-5FF3401D359B}">
      <dgm:prSet custT="1"/>
      <dgm:spPr/>
      <dgm:t>
        <a:bodyPr/>
        <a:lstStyle/>
        <a:p>
          <a:pPr algn="l">
            <a:lnSpc>
              <a:spcPct val="100000"/>
            </a:lnSpc>
          </a:pPr>
          <a:endParaRPr lang="fr-FR" sz="1200"/>
        </a:p>
        <a:p>
          <a:pPr algn="l">
            <a:lnSpc>
              <a:spcPct val="100000"/>
            </a:lnSpc>
          </a:pPr>
          <a:r>
            <a:rPr lang="fr-FR" sz="1200"/>
            <a:t>Mises à jour continues
Évolutions technologiques</a:t>
          </a:r>
          <a:endParaRPr lang="en-US" sz="1200"/>
        </a:p>
      </dgm:t>
    </dgm:pt>
    <dgm:pt modelId="{F754CFB4-3AA1-41C5-BAB1-BB56945D6CA4}" type="sibTrans" cxnId="{93DE4550-6E64-4A4D-A2EA-8C16221BE5BB}">
      <dgm:prSet/>
      <dgm:spPr/>
      <dgm:t>
        <a:bodyPr/>
        <a:lstStyle/>
        <a:p>
          <a:endParaRPr lang="en-US" sz="1800"/>
        </a:p>
      </dgm:t>
    </dgm:pt>
    <dgm:pt modelId="{7EE6B2FE-958E-4F2E-B91F-C383F5863860}" type="parTrans" cxnId="{93DE4550-6E64-4A4D-A2EA-8C16221BE5BB}">
      <dgm:prSet/>
      <dgm:spPr/>
      <dgm:t>
        <a:bodyPr/>
        <a:lstStyle/>
        <a:p>
          <a:endParaRPr lang="en-US" sz="1800"/>
        </a:p>
      </dgm:t>
    </dgm:pt>
    <dgm:pt modelId="{F4AF1480-C594-474D-A131-4AB76777D0CE}" type="pres">
      <dgm:prSet presAssocID="{D1355FC7-F768-4889-BDBA-0BFC13F7532E}" presName="root" presStyleCnt="0">
        <dgm:presLayoutVars>
          <dgm:dir/>
          <dgm:resizeHandles val="exact"/>
        </dgm:presLayoutVars>
      </dgm:prSet>
      <dgm:spPr/>
    </dgm:pt>
    <dgm:pt modelId="{F1397A96-B7A3-449F-BF76-7B842221C3B8}" type="pres">
      <dgm:prSet presAssocID="{3B204819-EEA4-4D5C-A54B-B12AD0F207C9}" presName="compNode" presStyleCnt="0"/>
      <dgm:spPr/>
    </dgm:pt>
    <dgm:pt modelId="{4EF9A1C0-8964-42EA-B77F-2DAA3EDA6005}" type="pres">
      <dgm:prSet presAssocID="{3B204819-EEA4-4D5C-A54B-B12AD0F207C9}" presName="iconRect" presStyleLbl="node1" presStyleIdx="0" presStyleCnt="5" custScaleX="163148" custScaleY="108537" custLinFactNeighborY="-243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B50E60E-CF4D-4012-8AA9-06CFD34E486E}" type="pres">
      <dgm:prSet presAssocID="{3B204819-EEA4-4D5C-A54B-B12AD0F207C9}" presName="iconSpace" presStyleCnt="0"/>
      <dgm:spPr/>
    </dgm:pt>
    <dgm:pt modelId="{11E8CB7E-B81A-481D-9881-F8F0124C358A}" type="pres">
      <dgm:prSet presAssocID="{3B204819-EEA4-4D5C-A54B-B12AD0F207C9}" presName="parTx" presStyleLbl="revTx" presStyleIdx="0" presStyleCnt="10">
        <dgm:presLayoutVars>
          <dgm:chMax val="0"/>
          <dgm:chPref val="0"/>
        </dgm:presLayoutVars>
      </dgm:prSet>
      <dgm:spPr/>
    </dgm:pt>
    <dgm:pt modelId="{1C21371B-7A50-4E89-98F0-11F4D410B197}" type="pres">
      <dgm:prSet presAssocID="{3B204819-EEA4-4D5C-A54B-B12AD0F207C9}" presName="txSpace" presStyleCnt="0"/>
      <dgm:spPr/>
    </dgm:pt>
    <dgm:pt modelId="{7111C6BE-B147-413A-A92E-E1B21A02FF79}" type="pres">
      <dgm:prSet presAssocID="{3B204819-EEA4-4D5C-A54B-B12AD0F207C9}" presName="desTx" presStyleLbl="revTx" presStyleIdx="1" presStyleCnt="10" custLinFactNeighborX="-486" custLinFactNeighborY="19634">
        <dgm:presLayoutVars/>
      </dgm:prSet>
      <dgm:spPr/>
    </dgm:pt>
    <dgm:pt modelId="{16FB2FAB-D37C-4619-A08B-9B7619065A7A}" type="pres">
      <dgm:prSet presAssocID="{7A06944A-7744-4071-9B96-17200F3CFF53}" presName="sibTrans" presStyleCnt="0"/>
      <dgm:spPr/>
    </dgm:pt>
    <dgm:pt modelId="{8BBD9710-48FD-42CB-8F4C-C44E042966A8}" type="pres">
      <dgm:prSet presAssocID="{7188FEBC-115C-48AE-BEDA-EA926F68E8BD}" presName="compNode" presStyleCnt="0"/>
      <dgm:spPr/>
    </dgm:pt>
    <dgm:pt modelId="{D49A3991-FD01-4F8F-B5BD-39F58A88EAFA}" type="pres">
      <dgm:prSet presAssocID="{7188FEBC-115C-48AE-BEDA-EA926F68E8BD}" presName="iconRect" presStyleLbl="node1" presStyleIdx="1" presStyleCnt="5" custScaleX="146753" custScaleY="114892" custLinFactNeighborY="-1790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102A61F-D8F8-48F2-A3F1-D35A3B44FAAF}" type="pres">
      <dgm:prSet presAssocID="{7188FEBC-115C-48AE-BEDA-EA926F68E8BD}" presName="iconSpace" presStyleCnt="0"/>
      <dgm:spPr/>
    </dgm:pt>
    <dgm:pt modelId="{6428A03C-7B5E-4A02-ABAC-6CDE1F6E2F00}" type="pres">
      <dgm:prSet presAssocID="{7188FEBC-115C-48AE-BEDA-EA926F68E8BD}" presName="parTx" presStyleLbl="revTx" presStyleIdx="2" presStyleCnt="10">
        <dgm:presLayoutVars>
          <dgm:chMax val="0"/>
          <dgm:chPref val="0"/>
        </dgm:presLayoutVars>
      </dgm:prSet>
      <dgm:spPr/>
    </dgm:pt>
    <dgm:pt modelId="{7A6F8727-FF21-4680-8679-75DC9F4023D2}" type="pres">
      <dgm:prSet presAssocID="{7188FEBC-115C-48AE-BEDA-EA926F68E8BD}" presName="txSpace" presStyleCnt="0"/>
      <dgm:spPr/>
    </dgm:pt>
    <dgm:pt modelId="{BA0A03CD-675D-47B9-9BCA-4146FE471F1D}" type="pres">
      <dgm:prSet presAssocID="{7188FEBC-115C-48AE-BEDA-EA926F68E8BD}" presName="desTx" presStyleLbl="revTx" presStyleIdx="3" presStyleCnt="10">
        <dgm:presLayoutVars/>
      </dgm:prSet>
      <dgm:spPr/>
    </dgm:pt>
    <dgm:pt modelId="{05E254AA-1EBA-43D4-B197-DC63B8BB0DCB}" type="pres">
      <dgm:prSet presAssocID="{4516A849-EEA2-4D78-BF71-B3953F2B46CE}" presName="sibTrans" presStyleCnt="0"/>
      <dgm:spPr/>
    </dgm:pt>
    <dgm:pt modelId="{2A8D7629-699E-4EF4-949C-F7EDB090B06B}" type="pres">
      <dgm:prSet presAssocID="{AB6027B1-B767-45DE-9455-055C94291242}" presName="compNode" presStyleCnt="0"/>
      <dgm:spPr/>
    </dgm:pt>
    <dgm:pt modelId="{41182615-471E-4359-95BB-3B271FEEDB31}" type="pres">
      <dgm:prSet presAssocID="{AB6027B1-B767-45DE-9455-055C94291242}" presName="iconRect" presStyleLbl="node1" presStyleIdx="2" presStyleCnt="5" custScaleX="125242" custScaleY="107215" custLinFactNeighborX="-1349" custLinFactNeighborY="-4004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CB0D23A-5A42-4D84-BF8F-6B7A2E8F06B3}" type="pres">
      <dgm:prSet presAssocID="{AB6027B1-B767-45DE-9455-055C94291242}" presName="iconSpace" presStyleCnt="0"/>
      <dgm:spPr/>
    </dgm:pt>
    <dgm:pt modelId="{652F0AEA-6424-4D7B-B773-02B3D8AACB70}" type="pres">
      <dgm:prSet presAssocID="{AB6027B1-B767-45DE-9455-055C94291242}" presName="parTx" presStyleLbl="revTx" presStyleIdx="4" presStyleCnt="10" custLinFactNeighborX="-472" custLinFactNeighborY="-18812">
        <dgm:presLayoutVars>
          <dgm:chMax val="0"/>
          <dgm:chPref val="0"/>
        </dgm:presLayoutVars>
      </dgm:prSet>
      <dgm:spPr/>
    </dgm:pt>
    <dgm:pt modelId="{C47E7B8F-94A8-451E-B627-E46C406EEDD8}" type="pres">
      <dgm:prSet presAssocID="{AB6027B1-B767-45DE-9455-055C94291242}" presName="txSpace" presStyleCnt="0"/>
      <dgm:spPr/>
    </dgm:pt>
    <dgm:pt modelId="{5BB79F8D-2F87-4527-B471-EFFE993BACB3}" type="pres">
      <dgm:prSet presAssocID="{AB6027B1-B767-45DE-9455-055C94291242}" presName="desTx" presStyleLbl="revTx" presStyleIdx="5" presStyleCnt="10" custLinFactNeighborX="-472" custLinFactNeighborY="20878">
        <dgm:presLayoutVars/>
      </dgm:prSet>
      <dgm:spPr/>
    </dgm:pt>
    <dgm:pt modelId="{63DEAA2F-A732-4AB6-97C0-5F4412856E89}" type="pres">
      <dgm:prSet presAssocID="{6C7638D2-D6B7-42A9-AF99-D01A5383A6C5}" presName="sibTrans" presStyleCnt="0"/>
      <dgm:spPr/>
    </dgm:pt>
    <dgm:pt modelId="{76260D0E-0775-4593-A1AD-472B9F8872B2}" type="pres">
      <dgm:prSet presAssocID="{FDD303CB-79E7-42F7-8F70-DDB016C57D6D}" presName="compNode" presStyleCnt="0"/>
      <dgm:spPr/>
    </dgm:pt>
    <dgm:pt modelId="{C2CD9AF3-5292-4CD7-85A0-CCEB7BD8B314}" type="pres">
      <dgm:prSet presAssocID="{FDD303CB-79E7-42F7-8F70-DDB016C57D6D}" presName="iconRect" presStyleLbl="node1" presStyleIdx="3" presStyleCnt="5" custScaleX="129317" custScaleY="112333" custLinFactNeighborY="-1151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D172BB70-A9B9-4F48-8355-F32548C9C76C}" type="pres">
      <dgm:prSet presAssocID="{FDD303CB-79E7-42F7-8F70-DDB016C57D6D}" presName="iconSpace" presStyleCnt="0"/>
      <dgm:spPr/>
    </dgm:pt>
    <dgm:pt modelId="{DA7A97BA-FB5A-4B64-8A6B-87A19CB1E172}" type="pres">
      <dgm:prSet presAssocID="{FDD303CB-79E7-42F7-8F70-DDB016C57D6D}" presName="parTx" presStyleLbl="revTx" presStyleIdx="6" presStyleCnt="10">
        <dgm:presLayoutVars>
          <dgm:chMax val="0"/>
          <dgm:chPref val="0"/>
        </dgm:presLayoutVars>
      </dgm:prSet>
      <dgm:spPr/>
    </dgm:pt>
    <dgm:pt modelId="{0F6B93E9-22C6-401F-8A7A-9FA47826A4CB}" type="pres">
      <dgm:prSet presAssocID="{FDD303CB-79E7-42F7-8F70-DDB016C57D6D}" presName="txSpace" presStyleCnt="0"/>
      <dgm:spPr/>
    </dgm:pt>
    <dgm:pt modelId="{6BD8B7D2-A2E1-4893-B8EE-56A6BEAAD43B}" type="pres">
      <dgm:prSet presAssocID="{FDD303CB-79E7-42F7-8F70-DDB016C57D6D}" presName="desTx" presStyleLbl="revTx" presStyleIdx="7" presStyleCnt="10">
        <dgm:presLayoutVars/>
      </dgm:prSet>
      <dgm:spPr/>
    </dgm:pt>
    <dgm:pt modelId="{4F796039-63D0-4F94-8379-166AD026FCF3}" type="pres">
      <dgm:prSet presAssocID="{E84A0996-3BAC-46CF-863D-74537C56276C}" presName="sibTrans" presStyleCnt="0"/>
      <dgm:spPr/>
    </dgm:pt>
    <dgm:pt modelId="{9ADD0366-7AF3-4F6B-8E18-15219BF7D259}" type="pres">
      <dgm:prSet presAssocID="{75CCE1EC-D124-4067-A181-99AAAA3E61C6}" presName="compNode" presStyleCnt="0"/>
      <dgm:spPr/>
    </dgm:pt>
    <dgm:pt modelId="{0682B0D1-F7A5-4F20-8F39-F9A286632F42}" type="pres">
      <dgm:prSet presAssocID="{75CCE1EC-D124-4067-A181-99AAAA3E61C6}" presName="iconRect" presStyleLbl="node1" presStyleIdx="4" presStyleCnt="5" custScaleX="133393" custScaleY="114892" custLinFactNeighborX="-9085" custLinFactNeighborY="-4112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3A6F35D-1494-4096-8649-F28076DD4089}" type="pres">
      <dgm:prSet presAssocID="{75CCE1EC-D124-4067-A181-99AAAA3E61C6}" presName="iconSpace" presStyleCnt="0"/>
      <dgm:spPr/>
    </dgm:pt>
    <dgm:pt modelId="{C62F7582-9B52-42BC-A000-CACD107A1D85}" type="pres">
      <dgm:prSet presAssocID="{75CCE1EC-D124-4067-A181-99AAAA3E61C6}" presName="parTx" presStyleLbl="revTx" presStyleIdx="8" presStyleCnt="10" custLinFactNeighborX="-2226" custLinFactNeighborY="-43065">
        <dgm:presLayoutVars>
          <dgm:chMax val="0"/>
          <dgm:chPref val="0"/>
        </dgm:presLayoutVars>
      </dgm:prSet>
      <dgm:spPr/>
    </dgm:pt>
    <dgm:pt modelId="{4CACFBD8-7D73-474B-88FA-89A4D6A11934}" type="pres">
      <dgm:prSet presAssocID="{75CCE1EC-D124-4067-A181-99AAAA3E61C6}" presName="txSpace" presStyleCnt="0"/>
      <dgm:spPr/>
    </dgm:pt>
    <dgm:pt modelId="{0C3D0E19-BE5F-4AC1-8F12-5652FE93CAE5}" type="pres">
      <dgm:prSet presAssocID="{75CCE1EC-D124-4067-A181-99AAAA3E61C6}" presName="desTx" presStyleLbl="revTx" presStyleIdx="9" presStyleCnt="10" custLinFactNeighborY="-11845">
        <dgm:presLayoutVars/>
      </dgm:prSet>
      <dgm:spPr/>
    </dgm:pt>
  </dgm:ptLst>
  <dgm:cxnLst>
    <dgm:cxn modelId="{8E7B2F06-A6F0-4D7D-A34A-62C61F7407C3}" type="presOf" srcId="{FDD303CB-79E7-42F7-8F70-DDB016C57D6D}" destId="{DA7A97BA-FB5A-4B64-8A6B-87A19CB1E172}" srcOrd="0" destOrd="0" presId="urn:microsoft.com/office/officeart/2018/5/layout/CenteredIconLabelDescriptionList"/>
    <dgm:cxn modelId="{DE24A406-45F5-4452-A55E-4D937519FB3E}" srcId="{D1355FC7-F768-4889-BDBA-0BFC13F7532E}" destId="{FDD303CB-79E7-42F7-8F70-DDB016C57D6D}" srcOrd="3" destOrd="0" parTransId="{E2ABF32B-7B13-400C-9B67-B5372F9D78F2}" sibTransId="{E84A0996-3BAC-46CF-863D-74537C56276C}"/>
    <dgm:cxn modelId="{03EC970E-2C75-4696-9653-A782A5F581DA}" type="presOf" srcId="{75CCE1EC-D124-4067-A181-99AAAA3E61C6}" destId="{C62F7582-9B52-42BC-A000-CACD107A1D85}" srcOrd="0" destOrd="0" presId="urn:microsoft.com/office/officeart/2018/5/layout/CenteredIconLabelDescriptionList"/>
    <dgm:cxn modelId="{79F55F23-8EE3-44F6-A317-1093E5DF4352}" type="presOf" srcId="{3B204819-EEA4-4D5C-A54B-B12AD0F207C9}" destId="{11E8CB7E-B81A-481D-9881-F8F0124C358A}" srcOrd="0" destOrd="0" presId="urn:microsoft.com/office/officeart/2018/5/layout/CenteredIconLabelDescriptionList"/>
    <dgm:cxn modelId="{5264262A-A37B-4371-9945-3BBD0182CE24}" srcId="{AB6027B1-B767-45DE-9455-055C94291242}" destId="{60BB9F30-9EF1-452F-B392-A35F16BEA870}" srcOrd="0" destOrd="0" parTransId="{F9F88AF0-2DE6-451B-963C-83C853EF7FD7}" sibTransId="{827E2A22-D949-4AA3-805F-E833CE983A7B}"/>
    <dgm:cxn modelId="{8308AF5D-21A9-44A8-A4E8-79464B1E2B6B}" type="presOf" srcId="{6F895B76-D229-448F-BDE1-56D3CBC3832F}" destId="{7111C6BE-B147-413A-A92E-E1B21A02FF79}" srcOrd="0" destOrd="0" presId="urn:microsoft.com/office/officeart/2018/5/layout/CenteredIconLabelDescriptionList"/>
    <dgm:cxn modelId="{2BCCF660-1284-4907-A5B7-840267903A53}" srcId="{D1355FC7-F768-4889-BDBA-0BFC13F7532E}" destId="{3B204819-EEA4-4D5C-A54B-B12AD0F207C9}" srcOrd="0" destOrd="0" parTransId="{5E11AB4A-8F8E-4837-85DD-878274A7A4E7}" sibTransId="{7A06944A-7744-4071-9B96-17200F3CFF53}"/>
    <dgm:cxn modelId="{D815F765-C987-4A5E-9447-ED717DA840D2}" srcId="{D1355FC7-F768-4889-BDBA-0BFC13F7532E}" destId="{AB6027B1-B767-45DE-9455-055C94291242}" srcOrd="2" destOrd="0" parTransId="{76CE72B3-CF8B-4B09-8120-32A869C339B1}" sibTransId="{6C7638D2-D6B7-42A9-AF99-D01A5383A6C5}"/>
    <dgm:cxn modelId="{63D1BA6E-1AE3-459F-8010-74846F9AC549}" type="presOf" srcId="{7A829CC7-0520-4C4F-9E60-A433BC5E3E29}" destId="{BA0A03CD-675D-47B9-9BCA-4146FE471F1D}" srcOrd="0" destOrd="1" presId="urn:microsoft.com/office/officeart/2018/5/layout/CenteredIconLabelDescriptionList"/>
    <dgm:cxn modelId="{20D3C84F-3945-4768-BBFF-97EAFF543257}" srcId="{D1355FC7-F768-4889-BDBA-0BFC13F7532E}" destId="{75CCE1EC-D124-4067-A181-99AAAA3E61C6}" srcOrd="4" destOrd="0" parTransId="{25164163-EB0D-4950-9E10-F92819381D3A}" sibTransId="{6C588333-88F0-4F96-998E-BBA19D2C7E22}"/>
    <dgm:cxn modelId="{93DE4550-6E64-4A4D-A2EA-8C16221BE5BB}" srcId="{75CCE1EC-D124-4067-A181-99AAAA3E61C6}" destId="{82B2B98F-BC53-470C-98E0-5FF3401D359B}" srcOrd="0" destOrd="0" parTransId="{7EE6B2FE-958E-4F2E-B91F-C383F5863860}" sibTransId="{F754CFB4-3AA1-41C5-BAB1-BB56945D6CA4}"/>
    <dgm:cxn modelId="{50213354-EA6D-4F4B-8D49-21D7B064D25D}" type="presOf" srcId="{AB6027B1-B767-45DE-9455-055C94291242}" destId="{652F0AEA-6424-4D7B-B773-02B3D8AACB70}" srcOrd="0" destOrd="0" presId="urn:microsoft.com/office/officeart/2018/5/layout/CenteredIconLabelDescriptionList"/>
    <dgm:cxn modelId="{4744FE59-74CC-445A-8C50-FFF4D6B65383}" srcId="{7188FEBC-115C-48AE-BEDA-EA926F68E8BD}" destId="{7A829CC7-0520-4C4F-9E60-A433BC5E3E29}" srcOrd="1" destOrd="0" parTransId="{5296D8AD-BB37-4C64-BDF6-5CF5E359DEEE}" sibTransId="{4DC032AB-6448-4D1A-BE02-CD22C7E783BF}"/>
    <dgm:cxn modelId="{E563877D-31D9-45A0-9818-41114CCA6E68}" type="presOf" srcId="{D1355FC7-F768-4889-BDBA-0BFC13F7532E}" destId="{F4AF1480-C594-474D-A131-4AB76777D0CE}" srcOrd="0" destOrd="0" presId="urn:microsoft.com/office/officeart/2018/5/layout/CenteredIconLabelDescriptionList"/>
    <dgm:cxn modelId="{F6079782-FE07-4E8E-828B-E8F80D80967B}" srcId="{D1355FC7-F768-4889-BDBA-0BFC13F7532E}" destId="{7188FEBC-115C-48AE-BEDA-EA926F68E8BD}" srcOrd="1" destOrd="0" parTransId="{EAC7DB1B-9A33-45D6-90C5-AD0C25B6C461}" sibTransId="{4516A849-EEA2-4D78-BF71-B3953F2B46CE}"/>
    <dgm:cxn modelId="{952D6B8C-C15A-4A79-892E-8DA1CB770B47}" type="presOf" srcId="{60BB9F30-9EF1-452F-B392-A35F16BEA870}" destId="{5BB79F8D-2F87-4527-B471-EFFE993BACB3}" srcOrd="0" destOrd="0" presId="urn:microsoft.com/office/officeart/2018/5/layout/CenteredIconLabelDescriptionList"/>
    <dgm:cxn modelId="{76CFF690-F816-426E-B29B-FA06AF20B520}" type="presOf" srcId="{0F28132E-C974-48A0-BB98-04F3775BAD01}" destId="{BA0A03CD-675D-47B9-9BCA-4146FE471F1D}" srcOrd="0" destOrd="0" presId="urn:microsoft.com/office/officeart/2018/5/layout/CenteredIconLabelDescriptionList"/>
    <dgm:cxn modelId="{9DDCF0A4-C96D-4724-96D3-DEC91063D4B0}" type="presOf" srcId="{9071E1B6-768C-44D0-A31C-786884D483D5}" destId="{6BD8B7D2-A2E1-4893-B8EE-56A6BEAAD43B}" srcOrd="0" destOrd="0" presId="urn:microsoft.com/office/officeart/2018/5/layout/CenteredIconLabelDescriptionList"/>
    <dgm:cxn modelId="{6CD91EBA-A2C5-4213-AD36-8B50A49FF2A3}" srcId="{FDD303CB-79E7-42F7-8F70-DDB016C57D6D}" destId="{9071E1B6-768C-44D0-A31C-786884D483D5}" srcOrd="0" destOrd="0" parTransId="{6D75B16A-D01A-4EFF-8AD6-16409B6E25BD}" sibTransId="{DA056ADA-E8BE-414E-AF44-9321BB314DDD}"/>
    <dgm:cxn modelId="{567F8CC5-489B-4F4F-8444-57302E8844BB}" srcId="{3B204819-EEA4-4D5C-A54B-B12AD0F207C9}" destId="{6F895B76-D229-448F-BDE1-56D3CBC3832F}" srcOrd="0" destOrd="0" parTransId="{1A6BE81B-CB68-4C90-B267-F5D29A5E3DAB}" sibTransId="{F34CD991-7CFC-42FC-9928-5FE7E7BFDFF4}"/>
    <dgm:cxn modelId="{B2DF9CDC-E7BE-43FF-9024-C8217161CF4F}" type="presOf" srcId="{82B2B98F-BC53-470C-98E0-5FF3401D359B}" destId="{0C3D0E19-BE5F-4AC1-8F12-5652FE93CAE5}" srcOrd="0" destOrd="0" presId="urn:microsoft.com/office/officeart/2018/5/layout/CenteredIconLabelDescriptionList"/>
    <dgm:cxn modelId="{E37068E7-6A3E-4267-B719-9A99196D5CA6}" type="presOf" srcId="{7188FEBC-115C-48AE-BEDA-EA926F68E8BD}" destId="{6428A03C-7B5E-4A02-ABAC-6CDE1F6E2F00}" srcOrd="0" destOrd="0" presId="urn:microsoft.com/office/officeart/2018/5/layout/CenteredIconLabelDescriptionList"/>
    <dgm:cxn modelId="{97068CF1-89C8-438A-BAD3-7902B5256C08}" srcId="{7188FEBC-115C-48AE-BEDA-EA926F68E8BD}" destId="{0F28132E-C974-48A0-BB98-04F3775BAD01}" srcOrd="0" destOrd="0" parTransId="{CC3E0305-EF1A-47C7-8AAD-B6104B6B051D}" sibTransId="{9FC81BC9-928D-4B72-9914-F344FA7737DF}"/>
    <dgm:cxn modelId="{578933F2-627A-4305-8AB5-917BBE7183F7}" type="presParOf" srcId="{F4AF1480-C594-474D-A131-4AB76777D0CE}" destId="{F1397A96-B7A3-449F-BF76-7B842221C3B8}" srcOrd="0" destOrd="0" presId="urn:microsoft.com/office/officeart/2018/5/layout/CenteredIconLabelDescriptionList"/>
    <dgm:cxn modelId="{99A34F81-DD6D-4181-8AF8-CD8C7B1DFCB0}" type="presParOf" srcId="{F1397A96-B7A3-449F-BF76-7B842221C3B8}" destId="{4EF9A1C0-8964-42EA-B77F-2DAA3EDA6005}" srcOrd="0" destOrd="0" presId="urn:microsoft.com/office/officeart/2018/5/layout/CenteredIconLabelDescriptionList"/>
    <dgm:cxn modelId="{6E86D79F-7757-4AE6-8746-4DA7BBC56CA2}" type="presParOf" srcId="{F1397A96-B7A3-449F-BF76-7B842221C3B8}" destId="{8B50E60E-CF4D-4012-8AA9-06CFD34E486E}" srcOrd="1" destOrd="0" presId="urn:microsoft.com/office/officeart/2018/5/layout/CenteredIconLabelDescriptionList"/>
    <dgm:cxn modelId="{37E883D0-356C-40E7-8C51-86A4829F2BC6}" type="presParOf" srcId="{F1397A96-B7A3-449F-BF76-7B842221C3B8}" destId="{11E8CB7E-B81A-481D-9881-F8F0124C358A}" srcOrd="2" destOrd="0" presId="urn:microsoft.com/office/officeart/2018/5/layout/CenteredIconLabelDescriptionList"/>
    <dgm:cxn modelId="{5331FA6F-6264-4CC2-B14A-0C636E67901E}" type="presParOf" srcId="{F1397A96-B7A3-449F-BF76-7B842221C3B8}" destId="{1C21371B-7A50-4E89-98F0-11F4D410B197}" srcOrd="3" destOrd="0" presId="urn:microsoft.com/office/officeart/2018/5/layout/CenteredIconLabelDescriptionList"/>
    <dgm:cxn modelId="{7A79757F-198B-463A-8F07-C8FCA1468215}" type="presParOf" srcId="{F1397A96-B7A3-449F-BF76-7B842221C3B8}" destId="{7111C6BE-B147-413A-A92E-E1B21A02FF79}" srcOrd="4" destOrd="0" presId="urn:microsoft.com/office/officeart/2018/5/layout/CenteredIconLabelDescriptionList"/>
    <dgm:cxn modelId="{6D911C7E-5F7A-4CDA-A771-86B9D73B8B43}" type="presParOf" srcId="{F4AF1480-C594-474D-A131-4AB76777D0CE}" destId="{16FB2FAB-D37C-4619-A08B-9B7619065A7A}" srcOrd="1" destOrd="0" presId="urn:microsoft.com/office/officeart/2018/5/layout/CenteredIconLabelDescriptionList"/>
    <dgm:cxn modelId="{C200B207-6876-4746-B5E1-1C57FF479D3F}" type="presParOf" srcId="{F4AF1480-C594-474D-A131-4AB76777D0CE}" destId="{8BBD9710-48FD-42CB-8F4C-C44E042966A8}" srcOrd="2" destOrd="0" presId="urn:microsoft.com/office/officeart/2018/5/layout/CenteredIconLabelDescriptionList"/>
    <dgm:cxn modelId="{5614BBFB-7828-42C0-96C2-E958E18DB6A0}" type="presParOf" srcId="{8BBD9710-48FD-42CB-8F4C-C44E042966A8}" destId="{D49A3991-FD01-4F8F-B5BD-39F58A88EAFA}" srcOrd="0" destOrd="0" presId="urn:microsoft.com/office/officeart/2018/5/layout/CenteredIconLabelDescriptionList"/>
    <dgm:cxn modelId="{B5BA34E5-F191-4864-838E-F08EA6668D92}" type="presParOf" srcId="{8BBD9710-48FD-42CB-8F4C-C44E042966A8}" destId="{D102A61F-D8F8-48F2-A3F1-D35A3B44FAAF}" srcOrd="1" destOrd="0" presId="urn:microsoft.com/office/officeart/2018/5/layout/CenteredIconLabelDescriptionList"/>
    <dgm:cxn modelId="{7C4E5423-1833-44A5-B6E2-0242D896A5EA}" type="presParOf" srcId="{8BBD9710-48FD-42CB-8F4C-C44E042966A8}" destId="{6428A03C-7B5E-4A02-ABAC-6CDE1F6E2F00}" srcOrd="2" destOrd="0" presId="urn:microsoft.com/office/officeart/2018/5/layout/CenteredIconLabelDescriptionList"/>
    <dgm:cxn modelId="{E5821A9B-0091-4583-BB21-2135CA9386A4}" type="presParOf" srcId="{8BBD9710-48FD-42CB-8F4C-C44E042966A8}" destId="{7A6F8727-FF21-4680-8679-75DC9F4023D2}" srcOrd="3" destOrd="0" presId="urn:microsoft.com/office/officeart/2018/5/layout/CenteredIconLabelDescriptionList"/>
    <dgm:cxn modelId="{5B6FD533-7948-4317-8FC2-27EE92774A30}" type="presParOf" srcId="{8BBD9710-48FD-42CB-8F4C-C44E042966A8}" destId="{BA0A03CD-675D-47B9-9BCA-4146FE471F1D}" srcOrd="4" destOrd="0" presId="urn:microsoft.com/office/officeart/2018/5/layout/CenteredIconLabelDescriptionList"/>
    <dgm:cxn modelId="{4D33F879-FE23-4C80-BAA0-E9EB75D04931}" type="presParOf" srcId="{F4AF1480-C594-474D-A131-4AB76777D0CE}" destId="{05E254AA-1EBA-43D4-B197-DC63B8BB0DCB}" srcOrd="3" destOrd="0" presId="urn:microsoft.com/office/officeart/2018/5/layout/CenteredIconLabelDescriptionList"/>
    <dgm:cxn modelId="{27D9316A-F4C3-4A94-BEBC-2A361F17197B}" type="presParOf" srcId="{F4AF1480-C594-474D-A131-4AB76777D0CE}" destId="{2A8D7629-699E-4EF4-949C-F7EDB090B06B}" srcOrd="4" destOrd="0" presId="urn:microsoft.com/office/officeart/2018/5/layout/CenteredIconLabelDescriptionList"/>
    <dgm:cxn modelId="{8DA87C80-D271-4DF2-A0FD-C547DCEC4800}" type="presParOf" srcId="{2A8D7629-699E-4EF4-949C-F7EDB090B06B}" destId="{41182615-471E-4359-95BB-3B271FEEDB31}" srcOrd="0" destOrd="0" presId="urn:microsoft.com/office/officeart/2018/5/layout/CenteredIconLabelDescriptionList"/>
    <dgm:cxn modelId="{88B0ED26-CA9E-4D14-BC78-642B45108FD1}" type="presParOf" srcId="{2A8D7629-699E-4EF4-949C-F7EDB090B06B}" destId="{ACB0D23A-5A42-4D84-BF8F-6B7A2E8F06B3}" srcOrd="1" destOrd="0" presId="urn:microsoft.com/office/officeart/2018/5/layout/CenteredIconLabelDescriptionList"/>
    <dgm:cxn modelId="{55DCF07E-E8C6-46EF-BDB3-569906003241}" type="presParOf" srcId="{2A8D7629-699E-4EF4-949C-F7EDB090B06B}" destId="{652F0AEA-6424-4D7B-B773-02B3D8AACB70}" srcOrd="2" destOrd="0" presId="urn:microsoft.com/office/officeart/2018/5/layout/CenteredIconLabelDescriptionList"/>
    <dgm:cxn modelId="{66A95D71-8F79-4FE5-A0F3-7F63AA2D9BA3}" type="presParOf" srcId="{2A8D7629-699E-4EF4-949C-F7EDB090B06B}" destId="{C47E7B8F-94A8-451E-B627-E46C406EEDD8}" srcOrd="3" destOrd="0" presId="urn:microsoft.com/office/officeart/2018/5/layout/CenteredIconLabelDescriptionList"/>
    <dgm:cxn modelId="{72FB5994-04E2-4D2D-B49E-7C661EC53BAC}" type="presParOf" srcId="{2A8D7629-699E-4EF4-949C-F7EDB090B06B}" destId="{5BB79F8D-2F87-4527-B471-EFFE993BACB3}" srcOrd="4" destOrd="0" presId="urn:microsoft.com/office/officeart/2018/5/layout/CenteredIconLabelDescriptionList"/>
    <dgm:cxn modelId="{7303EE83-5CBE-4A13-BADE-7A6E278C3205}" type="presParOf" srcId="{F4AF1480-C594-474D-A131-4AB76777D0CE}" destId="{63DEAA2F-A732-4AB6-97C0-5F4412856E89}" srcOrd="5" destOrd="0" presId="urn:microsoft.com/office/officeart/2018/5/layout/CenteredIconLabelDescriptionList"/>
    <dgm:cxn modelId="{A2F2225F-A4D0-431E-B645-3D1AD1886965}" type="presParOf" srcId="{F4AF1480-C594-474D-A131-4AB76777D0CE}" destId="{76260D0E-0775-4593-A1AD-472B9F8872B2}" srcOrd="6" destOrd="0" presId="urn:microsoft.com/office/officeart/2018/5/layout/CenteredIconLabelDescriptionList"/>
    <dgm:cxn modelId="{869A272B-1D25-4846-96F4-1FD7418CCC8F}" type="presParOf" srcId="{76260D0E-0775-4593-A1AD-472B9F8872B2}" destId="{C2CD9AF3-5292-4CD7-85A0-CCEB7BD8B314}" srcOrd="0" destOrd="0" presId="urn:microsoft.com/office/officeart/2018/5/layout/CenteredIconLabelDescriptionList"/>
    <dgm:cxn modelId="{5CD96F4D-D892-45DF-AA41-B125422933A0}" type="presParOf" srcId="{76260D0E-0775-4593-A1AD-472B9F8872B2}" destId="{D172BB70-A9B9-4F48-8355-F32548C9C76C}" srcOrd="1" destOrd="0" presId="urn:microsoft.com/office/officeart/2018/5/layout/CenteredIconLabelDescriptionList"/>
    <dgm:cxn modelId="{8B87EE1C-A8EF-4E6C-9B47-7FC8DEB6A476}" type="presParOf" srcId="{76260D0E-0775-4593-A1AD-472B9F8872B2}" destId="{DA7A97BA-FB5A-4B64-8A6B-87A19CB1E172}" srcOrd="2" destOrd="0" presId="urn:microsoft.com/office/officeart/2018/5/layout/CenteredIconLabelDescriptionList"/>
    <dgm:cxn modelId="{28F4ADC6-6E6A-4221-85F2-407EFA89786C}" type="presParOf" srcId="{76260D0E-0775-4593-A1AD-472B9F8872B2}" destId="{0F6B93E9-22C6-401F-8A7A-9FA47826A4CB}" srcOrd="3" destOrd="0" presId="urn:microsoft.com/office/officeart/2018/5/layout/CenteredIconLabelDescriptionList"/>
    <dgm:cxn modelId="{FD685F6B-7A64-4CFE-AA05-4277B8E21089}" type="presParOf" srcId="{76260D0E-0775-4593-A1AD-472B9F8872B2}" destId="{6BD8B7D2-A2E1-4893-B8EE-56A6BEAAD43B}" srcOrd="4" destOrd="0" presId="urn:microsoft.com/office/officeart/2018/5/layout/CenteredIconLabelDescriptionList"/>
    <dgm:cxn modelId="{CE2B019D-C78C-410F-AD18-3DAAF2B383FB}" type="presParOf" srcId="{F4AF1480-C594-474D-A131-4AB76777D0CE}" destId="{4F796039-63D0-4F94-8379-166AD026FCF3}" srcOrd="7" destOrd="0" presId="urn:microsoft.com/office/officeart/2018/5/layout/CenteredIconLabelDescriptionList"/>
    <dgm:cxn modelId="{EFECA6A9-C51E-4AF5-9A59-E2B33FAFA0A1}" type="presParOf" srcId="{F4AF1480-C594-474D-A131-4AB76777D0CE}" destId="{9ADD0366-7AF3-4F6B-8E18-15219BF7D259}" srcOrd="8" destOrd="0" presId="urn:microsoft.com/office/officeart/2018/5/layout/CenteredIconLabelDescriptionList"/>
    <dgm:cxn modelId="{100BF79D-4ADC-4FC8-8EEA-AECC11C1C74B}" type="presParOf" srcId="{9ADD0366-7AF3-4F6B-8E18-15219BF7D259}" destId="{0682B0D1-F7A5-4F20-8F39-F9A286632F42}" srcOrd="0" destOrd="0" presId="urn:microsoft.com/office/officeart/2018/5/layout/CenteredIconLabelDescriptionList"/>
    <dgm:cxn modelId="{615BBB8D-C61B-49B5-ACA0-EB2869E2A82E}" type="presParOf" srcId="{9ADD0366-7AF3-4F6B-8E18-15219BF7D259}" destId="{B3A6F35D-1494-4096-8649-F28076DD4089}" srcOrd="1" destOrd="0" presId="urn:microsoft.com/office/officeart/2018/5/layout/CenteredIconLabelDescriptionList"/>
    <dgm:cxn modelId="{372A9CA6-A678-4F85-96EF-FA551D309430}" type="presParOf" srcId="{9ADD0366-7AF3-4F6B-8E18-15219BF7D259}" destId="{C62F7582-9B52-42BC-A000-CACD107A1D85}" srcOrd="2" destOrd="0" presId="urn:microsoft.com/office/officeart/2018/5/layout/CenteredIconLabelDescriptionList"/>
    <dgm:cxn modelId="{2D305BF8-73B3-49F8-8D47-A10D6E998DC8}" type="presParOf" srcId="{9ADD0366-7AF3-4F6B-8E18-15219BF7D259}" destId="{4CACFBD8-7D73-474B-88FA-89A4D6A11934}" srcOrd="3" destOrd="0" presId="urn:microsoft.com/office/officeart/2018/5/layout/CenteredIconLabelDescriptionList"/>
    <dgm:cxn modelId="{F9EF1057-399B-46F7-B4F7-C115621B2379}" type="presParOf" srcId="{9ADD0366-7AF3-4F6B-8E18-15219BF7D259}" destId="{0C3D0E19-BE5F-4AC1-8F12-5652FE93CAE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09EF5AE-0FA8-B740-A998-B3D8DF5C82F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3F7B26B-21E0-9747-B227-0341BCDD78AB}">
      <dgm:prSet/>
      <dgm:spPr>
        <a:solidFill>
          <a:schemeClr val="tx1">
            <a:lumMod val="75000"/>
            <a:lumOff val="25000"/>
          </a:schemeClr>
        </a:solidFill>
      </dgm:spPr>
      <dgm:t>
        <a:bodyPr/>
        <a:lstStyle/>
        <a:p>
          <a:r>
            <a:rPr lang="en-US"/>
            <a:t>Determine effectiveness of using RFID takes to track inventory with SSC warehouse.</a:t>
          </a:r>
          <a:endParaRPr lang="en-CA"/>
        </a:p>
      </dgm:t>
    </dgm:pt>
    <dgm:pt modelId="{CCD8B954-4802-B046-8E99-779C64B69D51}" type="parTrans" cxnId="{30B1CC35-0ABD-1F49-BE06-BE63088AF5DD}">
      <dgm:prSet/>
      <dgm:spPr/>
      <dgm:t>
        <a:bodyPr/>
        <a:lstStyle/>
        <a:p>
          <a:endParaRPr lang="en-US"/>
        </a:p>
      </dgm:t>
    </dgm:pt>
    <dgm:pt modelId="{8B3CD87B-FDC9-FE4E-8CC8-246995A9BD4E}" type="sibTrans" cxnId="{30B1CC35-0ABD-1F49-BE06-BE63088AF5DD}">
      <dgm:prSet/>
      <dgm:spPr/>
      <dgm:t>
        <a:bodyPr/>
        <a:lstStyle/>
        <a:p>
          <a:endParaRPr lang="en-US"/>
        </a:p>
      </dgm:t>
    </dgm:pt>
    <dgm:pt modelId="{D6A74B76-BF1F-D84E-92B8-0C4DF11E469D}">
      <dgm:prSet/>
      <dgm:spPr>
        <a:solidFill>
          <a:schemeClr val="tx1">
            <a:lumMod val="75000"/>
            <a:lumOff val="25000"/>
          </a:schemeClr>
        </a:solidFill>
      </dgm:spPr>
      <dgm:t>
        <a:bodyPr/>
        <a:lstStyle/>
        <a:p>
          <a:r>
            <a:rPr lang="en-US"/>
            <a:t>Validiate  interconnectivity of RFID software with SSC inventory management systems.</a:t>
          </a:r>
          <a:endParaRPr lang="en-CA"/>
        </a:p>
      </dgm:t>
    </dgm:pt>
    <dgm:pt modelId="{2E189357-698D-1A47-B52F-3CB63C0238C3}" type="parTrans" cxnId="{AA8BF7B2-A977-1542-9D1A-93D076143BCE}">
      <dgm:prSet/>
      <dgm:spPr/>
      <dgm:t>
        <a:bodyPr/>
        <a:lstStyle/>
        <a:p>
          <a:endParaRPr lang="en-US"/>
        </a:p>
      </dgm:t>
    </dgm:pt>
    <dgm:pt modelId="{4FFAB34B-628F-A34D-B335-C0A5569899A6}" type="sibTrans" cxnId="{AA8BF7B2-A977-1542-9D1A-93D076143BCE}">
      <dgm:prSet/>
      <dgm:spPr/>
      <dgm:t>
        <a:bodyPr/>
        <a:lstStyle/>
        <a:p>
          <a:endParaRPr lang="en-US"/>
        </a:p>
      </dgm:t>
    </dgm:pt>
    <dgm:pt modelId="{8DE70173-86D0-2943-ABE0-409F4001A3A6}">
      <dgm:prSet/>
      <dgm:spPr>
        <a:solidFill>
          <a:schemeClr val="tx1">
            <a:lumMod val="75000"/>
            <a:lumOff val="25000"/>
          </a:schemeClr>
        </a:solidFill>
      </dgm:spPr>
      <dgm:t>
        <a:bodyPr/>
        <a:lstStyle/>
        <a:p>
          <a:r>
            <a:rPr lang="en-US"/>
            <a:t>Investigate further uses to improve inventory management within SSC.</a:t>
          </a:r>
          <a:endParaRPr lang="en-CA"/>
        </a:p>
      </dgm:t>
    </dgm:pt>
    <dgm:pt modelId="{3B1B675F-7935-3C4A-AC2F-5849D7EE3A7A}" type="parTrans" cxnId="{44AB3D92-7C8B-9A40-95D6-88DC51FD0938}">
      <dgm:prSet/>
      <dgm:spPr/>
      <dgm:t>
        <a:bodyPr/>
        <a:lstStyle/>
        <a:p>
          <a:endParaRPr lang="en-US"/>
        </a:p>
      </dgm:t>
    </dgm:pt>
    <dgm:pt modelId="{BE5E20EA-326D-C442-BB8A-BD803055EE6F}" type="sibTrans" cxnId="{44AB3D92-7C8B-9A40-95D6-88DC51FD0938}">
      <dgm:prSet/>
      <dgm:spPr/>
      <dgm:t>
        <a:bodyPr/>
        <a:lstStyle/>
        <a:p>
          <a:endParaRPr lang="en-US"/>
        </a:p>
      </dgm:t>
    </dgm:pt>
    <dgm:pt modelId="{D43089F4-10AF-DC4B-BB08-368EB791F7A1}">
      <dgm:prSet/>
      <dgm:spPr>
        <a:solidFill>
          <a:schemeClr val="tx1">
            <a:lumMod val="75000"/>
            <a:lumOff val="25000"/>
          </a:schemeClr>
        </a:solidFill>
      </dgm:spPr>
      <dgm:t>
        <a:bodyPr/>
        <a:lstStyle/>
        <a:p>
          <a:r>
            <a:rPr lang="en-US"/>
            <a:t>Explore possibilities for improved intake and tagging of new IT devices to SSC. </a:t>
          </a:r>
        </a:p>
      </dgm:t>
    </dgm:pt>
    <dgm:pt modelId="{0FD96B01-07FE-A64B-81B3-023E921EB2C3}" type="parTrans" cxnId="{4B79DCD8-2111-754E-9BDA-5FE6C58ACA09}">
      <dgm:prSet/>
      <dgm:spPr/>
      <dgm:t>
        <a:bodyPr/>
        <a:lstStyle/>
        <a:p>
          <a:endParaRPr lang="en-US"/>
        </a:p>
      </dgm:t>
    </dgm:pt>
    <dgm:pt modelId="{A1B0B278-B875-8C40-963B-1DDA7C8AA042}" type="sibTrans" cxnId="{4B79DCD8-2111-754E-9BDA-5FE6C58ACA09}">
      <dgm:prSet/>
      <dgm:spPr/>
      <dgm:t>
        <a:bodyPr/>
        <a:lstStyle/>
        <a:p>
          <a:endParaRPr lang="en-US"/>
        </a:p>
      </dgm:t>
    </dgm:pt>
    <dgm:pt modelId="{1FFC8C77-3AEE-1946-8530-A4D77F764E41}" type="pres">
      <dgm:prSet presAssocID="{309EF5AE-0FA8-B740-A998-B3D8DF5C82FC}" presName="Name0" presStyleCnt="0">
        <dgm:presLayoutVars>
          <dgm:dir/>
          <dgm:resizeHandles val="exact"/>
        </dgm:presLayoutVars>
      </dgm:prSet>
      <dgm:spPr/>
    </dgm:pt>
    <dgm:pt modelId="{F51D5CB9-E75F-F74B-98E3-9D0EB687BBBF}" type="pres">
      <dgm:prSet presAssocID="{33F7B26B-21E0-9747-B227-0341BCDD78AB}" presName="parTxOnly" presStyleLbl="node1" presStyleIdx="0" presStyleCnt="4">
        <dgm:presLayoutVars>
          <dgm:bulletEnabled val="1"/>
        </dgm:presLayoutVars>
      </dgm:prSet>
      <dgm:spPr/>
    </dgm:pt>
    <dgm:pt modelId="{AACB525B-5F2C-6645-A28F-A6EA4D959759}" type="pres">
      <dgm:prSet presAssocID="{8B3CD87B-FDC9-FE4E-8CC8-246995A9BD4E}" presName="parSpace" presStyleCnt="0"/>
      <dgm:spPr/>
    </dgm:pt>
    <dgm:pt modelId="{90326BC5-EC75-2246-BAF7-F9D3B03EF7C9}" type="pres">
      <dgm:prSet presAssocID="{D6A74B76-BF1F-D84E-92B8-0C4DF11E469D}" presName="parTxOnly" presStyleLbl="node1" presStyleIdx="1" presStyleCnt="4">
        <dgm:presLayoutVars>
          <dgm:bulletEnabled val="1"/>
        </dgm:presLayoutVars>
      </dgm:prSet>
      <dgm:spPr/>
    </dgm:pt>
    <dgm:pt modelId="{EFB1715C-A7B6-EC42-BA5F-7C632BF2E195}" type="pres">
      <dgm:prSet presAssocID="{4FFAB34B-628F-A34D-B335-C0A5569899A6}" presName="parSpace" presStyleCnt="0"/>
      <dgm:spPr/>
    </dgm:pt>
    <dgm:pt modelId="{F36921E6-6CE0-F64C-A457-BEF88E027E3E}" type="pres">
      <dgm:prSet presAssocID="{8DE70173-86D0-2943-ABE0-409F4001A3A6}" presName="parTxOnly" presStyleLbl="node1" presStyleIdx="2" presStyleCnt="4">
        <dgm:presLayoutVars>
          <dgm:bulletEnabled val="1"/>
        </dgm:presLayoutVars>
      </dgm:prSet>
      <dgm:spPr/>
    </dgm:pt>
    <dgm:pt modelId="{048E3448-6A9F-FF4D-81BC-0D236B36654B}" type="pres">
      <dgm:prSet presAssocID="{BE5E20EA-326D-C442-BB8A-BD803055EE6F}" presName="parSpace" presStyleCnt="0"/>
      <dgm:spPr/>
    </dgm:pt>
    <dgm:pt modelId="{535B04E7-E2C8-3649-9A2F-CBB1B904A033}" type="pres">
      <dgm:prSet presAssocID="{D43089F4-10AF-DC4B-BB08-368EB791F7A1}" presName="parTxOnly" presStyleLbl="node1" presStyleIdx="3" presStyleCnt="4">
        <dgm:presLayoutVars>
          <dgm:bulletEnabled val="1"/>
        </dgm:presLayoutVars>
      </dgm:prSet>
      <dgm:spPr/>
    </dgm:pt>
  </dgm:ptLst>
  <dgm:cxnLst>
    <dgm:cxn modelId="{30B1CC35-0ABD-1F49-BE06-BE63088AF5DD}" srcId="{309EF5AE-0FA8-B740-A998-B3D8DF5C82FC}" destId="{33F7B26B-21E0-9747-B227-0341BCDD78AB}" srcOrd="0" destOrd="0" parTransId="{CCD8B954-4802-B046-8E99-779C64B69D51}" sibTransId="{8B3CD87B-FDC9-FE4E-8CC8-246995A9BD4E}"/>
    <dgm:cxn modelId="{25505239-51EB-454B-82D3-B4B448BBC27A}" type="presOf" srcId="{D6A74B76-BF1F-D84E-92B8-0C4DF11E469D}" destId="{90326BC5-EC75-2246-BAF7-F9D3B03EF7C9}" srcOrd="0" destOrd="0" presId="urn:microsoft.com/office/officeart/2005/8/layout/hChevron3"/>
    <dgm:cxn modelId="{79674A66-1BA9-884F-8D8A-7E63A0CD2432}" type="presOf" srcId="{8DE70173-86D0-2943-ABE0-409F4001A3A6}" destId="{F36921E6-6CE0-F64C-A457-BEF88E027E3E}" srcOrd="0" destOrd="0" presId="urn:microsoft.com/office/officeart/2005/8/layout/hChevron3"/>
    <dgm:cxn modelId="{F58CF78A-54F2-1246-BA7D-11D55FCC89A2}" type="presOf" srcId="{309EF5AE-0FA8-B740-A998-B3D8DF5C82FC}" destId="{1FFC8C77-3AEE-1946-8530-A4D77F764E41}" srcOrd="0" destOrd="0" presId="urn:microsoft.com/office/officeart/2005/8/layout/hChevron3"/>
    <dgm:cxn modelId="{44AB3D92-7C8B-9A40-95D6-88DC51FD0938}" srcId="{309EF5AE-0FA8-B740-A998-B3D8DF5C82FC}" destId="{8DE70173-86D0-2943-ABE0-409F4001A3A6}" srcOrd="2" destOrd="0" parTransId="{3B1B675F-7935-3C4A-AC2F-5849D7EE3A7A}" sibTransId="{BE5E20EA-326D-C442-BB8A-BD803055EE6F}"/>
    <dgm:cxn modelId="{AA8BF7B2-A977-1542-9D1A-93D076143BCE}" srcId="{309EF5AE-0FA8-B740-A998-B3D8DF5C82FC}" destId="{D6A74B76-BF1F-D84E-92B8-0C4DF11E469D}" srcOrd="1" destOrd="0" parTransId="{2E189357-698D-1A47-B52F-3CB63C0238C3}" sibTransId="{4FFAB34B-628F-A34D-B335-C0A5569899A6}"/>
    <dgm:cxn modelId="{70851ED6-FD93-1546-A02B-033605CD9403}" type="presOf" srcId="{33F7B26B-21E0-9747-B227-0341BCDD78AB}" destId="{F51D5CB9-E75F-F74B-98E3-9D0EB687BBBF}" srcOrd="0" destOrd="0" presId="urn:microsoft.com/office/officeart/2005/8/layout/hChevron3"/>
    <dgm:cxn modelId="{4B79DCD8-2111-754E-9BDA-5FE6C58ACA09}" srcId="{309EF5AE-0FA8-B740-A998-B3D8DF5C82FC}" destId="{D43089F4-10AF-DC4B-BB08-368EB791F7A1}" srcOrd="3" destOrd="0" parTransId="{0FD96B01-07FE-A64B-81B3-023E921EB2C3}" sibTransId="{A1B0B278-B875-8C40-963B-1DDA7C8AA042}"/>
    <dgm:cxn modelId="{F4271EEE-B68D-574D-BE5F-CAF63223350C}" type="presOf" srcId="{D43089F4-10AF-DC4B-BB08-368EB791F7A1}" destId="{535B04E7-E2C8-3649-9A2F-CBB1B904A033}" srcOrd="0" destOrd="0" presId="urn:microsoft.com/office/officeart/2005/8/layout/hChevron3"/>
    <dgm:cxn modelId="{25D25C96-A4B0-6A44-930B-2045E6F8C80C}" type="presParOf" srcId="{1FFC8C77-3AEE-1946-8530-A4D77F764E41}" destId="{F51D5CB9-E75F-F74B-98E3-9D0EB687BBBF}" srcOrd="0" destOrd="0" presId="urn:microsoft.com/office/officeart/2005/8/layout/hChevron3"/>
    <dgm:cxn modelId="{2EF2EB1C-F576-1449-80BD-A52E8083BDD1}" type="presParOf" srcId="{1FFC8C77-3AEE-1946-8530-A4D77F764E41}" destId="{AACB525B-5F2C-6645-A28F-A6EA4D959759}" srcOrd="1" destOrd="0" presId="urn:microsoft.com/office/officeart/2005/8/layout/hChevron3"/>
    <dgm:cxn modelId="{30DDCB1E-1A45-5A47-B259-E1F155CDD118}" type="presParOf" srcId="{1FFC8C77-3AEE-1946-8530-A4D77F764E41}" destId="{90326BC5-EC75-2246-BAF7-F9D3B03EF7C9}" srcOrd="2" destOrd="0" presId="urn:microsoft.com/office/officeart/2005/8/layout/hChevron3"/>
    <dgm:cxn modelId="{38A5FD4D-F2FE-F740-8194-1730AC9087A4}" type="presParOf" srcId="{1FFC8C77-3AEE-1946-8530-A4D77F764E41}" destId="{EFB1715C-A7B6-EC42-BA5F-7C632BF2E195}" srcOrd="3" destOrd="0" presId="urn:microsoft.com/office/officeart/2005/8/layout/hChevron3"/>
    <dgm:cxn modelId="{723A0086-0C7B-6D44-B0FD-B73F057A4BD4}" type="presParOf" srcId="{1FFC8C77-3AEE-1946-8530-A4D77F764E41}" destId="{F36921E6-6CE0-F64C-A457-BEF88E027E3E}" srcOrd="4" destOrd="0" presId="urn:microsoft.com/office/officeart/2005/8/layout/hChevron3"/>
    <dgm:cxn modelId="{19DAB59E-D2A0-FF43-825F-4AFB7AAE7122}" type="presParOf" srcId="{1FFC8C77-3AEE-1946-8530-A4D77F764E41}" destId="{048E3448-6A9F-FF4D-81BC-0D236B36654B}" srcOrd="5" destOrd="0" presId="urn:microsoft.com/office/officeart/2005/8/layout/hChevron3"/>
    <dgm:cxn modelId="{89816712-C54C-2540-AFA1-21867BCBFDE3}" type="presParOf" srcId="{1FFC8C77-3AEE-1946-8530-A4D77F764E41}" destId="{535B04E7-E2C8-3649-9A2F-CBB1B904A033}" srcOrd="6"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09EF5AE-0FA8-B740-A998-B3D8DF5C82F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3F7B26B-21E0-9747-B227-0341BCDD78AB}">
      <dgm:prSet/>
      <dgm:spPr>
        <a:solidFill>
          <a:schemeClr val="tx1">
            <a:lumMod val="75000"/>
            <a:lumOff val="25000"/>
          </a:schemeClr>
        </a:solidFill>
      </dgm:spPr>
      <dgm:t>
        <a:bodyPr/>
        <a:lstStyle/>
        <a:p>
          <a:r>
            <a:rPr lang="en-US" err="1"/>
            <a:t>Déterminer</a:t>
          </a:r>
          <a:r>
            <a:rPr lang="en-US"/>
            <a:t> </a:t>
          </a:r>
          <a:r>
            <a:rPr lang="en-US" err="1"/>
            <a:t>l'efficacité</a:t>
          </a:r>
          <a:r>
            <a:rPr lang="en-US"/>
            <a:t> de </a:t>
          </a:r>
          <a:r>
            <a:rPr lang="en-US" err="1"/>
            <a:t>l'utilisation</a:t>
          </a:r>
          <a:r>
            <a:rPr lang="en-US"/>
            <a:t> des </a:t>
          </a:r>
          <a:r>
            <a:rPr lang="en-US" err="1"/>
            <a:t>prises</a:t>
          </a:r>
          <a:r>
            <a:rPr lang="en-US"/>
            <a:t> RFID pour le </a:t>
          </a:r>
          <a:r>
            <a:rPr lang="en-US" err="1"/>
            <a:t>suivi</a:t>
          </a:r>
          <a:r>
            <a:rPr lang="en-US"/>
            <a:t> des stocks dans </a:t>
          </a:r>
          <a:r>
            <a:rPr lang="en-US" err="1"/>
            <a:t>l'entrepôt</a:t>
          </a:r>
          <a:r>
            <a:rPr lang="en-US"/>
            <a:t> de SPC.</a:t>
          </a:r>
          <a:endParaRPr lang="en-CA"/>
        </a:p>
      </dgm:t>
    </dgm:pt>
    <dgm:pt modelId="{CCD8B954-4802-B046-8E99-779C64B69D51}" type="parTrans" cxnId="{30B1CC35-0ABD-1F49-BE06-BE63088AF5DD}">
      <dgm:prSet/>
      <dgm:spPr/>
      <dgm:t>
        <a:bodyPr/>
        <a:lstStyle/>
        <a:p>
          <a:endParaRPr lang="en-US"/>
        </a:p>
      </dgm:t>
    </dgm:pt>
    <dgm:pt modelId="{8B3CD87B-FDC9-FE4E-8CC8-246995A9BD4E}" type="sibTrans" cxnId="{30B1CC35-0ABD-1F49-BE06-BE63088AF5DD}">
      <dgm:prSet/>
      <dgm:spPr/>
      <dgm:t>
        <a:bodyPr/>
        <a:lstStyle/>
        <a:p>
          <a:endParaRPr lang="en-US"/>
        </a:p>
      </dgm:t>
    </dgm:pt>
    <dgm:pt modelId="{D6A74B76-BF1F-D84E-92B8-0C4DF11E469D}">
      <dgm:prSet/>
      <dgm:spPr>
        <a:solidFill>
          <a:schemeClr val="tx1">
            <a:lumMod val="75000"/>
            <a:lumOff val="25000"/>
          </a:schemeClr>
        </a:solidFill>
      </dgm:spPr>
      <dgm:t>
        <a:bodyPr/>
        <a:lstStyle/>
        <a:p>
          <a:r>
            <a:rPr lang="en-US" err="1"/>
            <a:t>Valider</a:t>
          </a:r>
          <a:r>
            <a:rPr lang="en-US"/>
            <a:t> </a:t>
          </a:r>
          <a:r>
            <a:rPr lang="en-US" err="1"/>
            <a:t>l'interconnectivité</a:t>
          </a:r>
          <a:r>
            <a:rPr lang="en-US"/>
            <a:t> du </a:t>
          </a:r>
          <a:r>
            <a:rPr lang="en-US" err="1"/>
            <a:t>logiciel</a:t>
          </a:r>
          <a:r>
            <a:rPr lang="en-US"/>
            <a:t> RFID avec les </a:t>
          </a:r>
          <a:r>
            <a:rPr lang="en-US" err="1"/>
            <a:t>systèmes</a:t>
          </a:r>
          <a:r>
            <a:rPr lang="en-US"/>
            <a:t> de gestion des stocks des SPC.</a:t>
          </a:r>
          <a:endParaRPr lang="en-CA"/>
        </a:p>
      </dgm:t>
    </dgm:pt>
    <dgm:pt modelId="{2E189357-698D-1A47-B52F-3CB63C0238C3}" type="parTrans" cxnId="{AA8BF7B2-A977-1542-9D1A-93D076143BCE}">
      <dgm:prSet/>
      <dgm:spPr/>
      <dgm:t>
        <a:bodyPr/>
        <a:lstStyle/>
        <a:p>
          <a:endParaRPr lang="en-US"/>
        </a:p>
      </dgm:t>
    </dgm:pt>
    <dgm:pt modelId="{4FFAB34B-628F-A34D-B335-C0A5569899A6}" type="sibTrans" cxnId="{AA8BF7B2-A977-1542-9D1A-93D076143BCE}">
      <dgm:prSet/>
      <dgm:spPr/>
      <dgm:t>
        <a:bodyPr/>
        <a:lstStyle/>
        <a:p>
          <a:endParaRPr lang="en-US"/>
        </a:p>
      </dgm:t>
    </dgm:pt>
    <dgm:pt modelId="{8DE70173-86D0-2943-ABE0-409F4001A3A6}">
      <dgm:prSet/>
      <dgm:spPr>
        <a:solidFill>
          <a:schemeClr val="tx1">
            <a:lumMod val="75000"/>
            <a:lumOff val="25000"/>
          </a:schemeClr>
        </a:solidFill>
      </dgm:spPr>
      <dgm:t>
        <a:bodyPr/>
        <a:lstStyle/>
        <a:p>
          <a:r>
            <a:rPr lang="en-US" err="1"/>
            <a:t>Étudier</a:t>
          </a:r>
          <a:r>
            <a:rPr lang="en-US"/>
            <a:t> </a:t>
          </a:r>
          <a:r>
            <a:rPr lang="en-US" err="1"/>
            <a:t>d'autres</a:t>
          </a:r>
          <a:r>
            <a:rPr lang="en-US"/>
            <a:t> </a:t>
          </a:r>
          <a:r>
            <a:rPr lang="en-US" err="1"/>
            <a:t>possibilités</a:t>
          </a:r>
          <a:r>
            <a:rPr lang="en-US"/>
            <a:t> </a:t>
          </a:r>
          <a:r>
            <a:rPr lang="en-US" err="1"/>
            <a:t>d'améliorer</a:t>
          </a:r>
          <a:r>
            <a:rPr lang="en-US"/>
            <a:t> la gestion des stocks au sein du SPC.</a:t>
          </a:r>
          <a:endParaRPr lang="en-CA"/>
        </a:p>
      </dgm:t>
    </dgm:pt>
    <dgm:pt modelId="{3B1B675F-7935-3C4A-AC2F-5849D7EE3A7A}" type="parTrans" cxnId="{44AB3D92-7C8B-9A40-95D6-88DC51FD0938}">
      <dgm:prSet/>
      <dgm:spPr/>
      <dgm:t>
        <a:bodyPr/>
        <a:lstStyle/>
        <a:p>
          <a:endParaRPr lang="en-US"/>
        </a:p>
      </dgm:t>
    </dgm:pt>
    <dgm:pt modelId="{BE5E20EA-326D-C442-BB8A-BD803055EE6F}" type="sibTrans" cxnId="{44AB3D92-7C8B-9A40-95D6-88DC51FD0938}">
      <dgm:prSet/>
      <dgm:spPr/>
      <dgm:t>
        <a:bodyPr/>
        <a:lstStyle/>
        <a:p>
          <a:endParaRPr lang="en-US"/>
        </a:p>
      </dgm:t>
    </dgm:pt>
    <dgm:pt modelId="{D43089F4-10AF-DC4B-BB08-368EB791F7A1}">
      <dgm:prSet/>
      <dgm:spPr>
        <a:solidFill>
          <a:schemeClr val="tx1">
            <a:lumMod val="75000"/>
            <a:lumOff val="25000"/>
          </a:schemeClr>
        </a:solidFill>
      </dgm:spPr>
      <dgm:t>
        <a:bodyPr/>
        <a:lstStyle/>
        <a:p>
          <a:r>
            <a:rPr lang="fr-FR"/>
            <a:t>Explorer les possibilités d'améliorer l’enregistrement et l’étiquetage des nouveaux dispositifs TI pour SPC.</a:t>
          </a:r>
          <a:endParaRPr lang="en-CA"/>
        </a:p>
      </dgm:t>
    </dgm:pt>
    <dgm:pt modelId="{0FD96B01-07FE-A64B-81B3-023E921EB2C3}" type="parTrans" cxnId="{4B79DCD8-2111-754E-9BDA-5FE6C58ACA09}">
      <dgm:prSet/>
      <dgm:spPr/>
      <dgm:t>
        <a:bodyPr/>
        <a:lstStyle/>
        <a:p>
          <a:endParaRPr lang="en-US"/>
        </a:p>
      </dgm:t>
    </dgm:pt>
    <dgm:pt modelId="{A1B0B278-B875-8C40-963B-1DDA7C8AA042}" type="sibTrans" cxnId="{4B79DCD8-2111-754E-9BDA-5FE6C58ACA09}">
      <dgm:prSet/>
      <dgm:spPr/>
      <dgm:t>
        <a:bodyPr/>
        <a:lstStyle/>
        <a:p>
          <a:endParaRPr lang="en-US"/>
        </a:p>
      </dgm:t>
    </dgm:pt>
    <dgm:pt modelId="{1FFC8C77-3AEE-1946-8530-A4D77F764E41}" type="pres">
      <dgm:prSet presAssocID="{309EF5AE-0FA8-B740-A998-B3D8DF5C82FC}" presName="Name0" presStyleCnt="0">
        <dgm:presLayoutVars>
          <dgm:dir/>
          <dgm:resizeHandles val="exact"/>
        </dgm:presLayoutVars>
      </dgm:prSet>
      <dgm:spPr/>
    </dgm:pt>
    <dgm:pt modelId="{F51D5CB9-E75F-F74B-98E3-9D0EB687BBBF}" type="pres">
      <dgm:prSet presAssocID="{33F7B26B-21E0-9747-B227-0341BCDD78AB}" presName="parTxOnly" presStyleLbl="node1" presStyleIdx="0" presStyleCnt="4">
        <dgm:presLayoutVars>
          <dgm:bulletEnabled val="1"/>
        </dgm:presLayoutVars>
      </dgm:prSet>
      <dgm:spPr/>
    </dgm:pt>
    <dgm:pt modelId="{AACB525B-5F2C-6645-A28F-A6EA4D959759}" type="pres">
      <dgm:prSet presAssocID="{8B3CD87B-FDC9-FE4E-8CC8-246995A9BD4E}" presName="parSpace" presStyleCnt="0"/>
      <dgm:spPr/>
    </dgm:pt>
    <dgm:pt modelId="{90326BC5-EC75-2246-BAF7-F9D3B03EF7C9}" type="pres">
      <dgm:prSet presAssocID="{D6A74B76-BF1F-D84E-92B8-0C4DF11E469D}" presName="parTxOnly" presStyleLbl="node1" presStyleIdx="1" presStyleCnt="4">
        <dgm:presLayoutVars>
          <dgm:bulletEnabled val="1"/>
        </dgm:presLayoutVars>
      </dgm:prSet>
      <dgm:spPr/>
    </dgm:pt>
    <dgm:pt modelId="{EFB1715C-A7B6-EC42-BA5F-7C632BF2E195}" type="pres">
      <dgm:prSet presAssocID="{4FFAB34B-628F-A34D-B335-C0A5569899A6}" presName="parSpace" presStyleCnt="0"/>
      <dgm:spPr/>
    </dgm:pt>
    <dgm:pt modelId="{F36921E6-6CE0-F64C-A457-BEF88E027E3E}" type="pres">
      <dgm:prSet presAssocID="{8DE70173-86D0-2943-ABE0-409F4001A3A6}" presName="parTxOnly" presStyleLbl="node1" presStyleIdx="2" presStyleCnt="4">
        <dgm:presLayoutVars>
          <dgm:bulletEnabled val="1"/>
        </dgm:presLayoutVars>
      </dgm:prSet>
      <dgm:spPr/>
    </dgm:pt>
    <dgm:pt modelId="{048E3448-6A9F-FF4D-81BC-0D236B36654B}" type="pres">
      <dgm:prSet presAssocID="{BE5E20EA-326D-C442-BB8A-BD803055EE6F}" presName="parSpace" presStyleCnt="0"/>
      <dgm:spPr/>
    </dgm:pt>
    <dgm:pt modelId="{535B04E7-E2C8-3649-9A2F-CBB1B904A033}" type="pres">
      <dgm:prSet presAssocID="{D43089F4-10AF-DC4B-BB08-368EB791F7A1}" presName="parTxOnly" presStyleLbl="node1" presStyleIdx="3" presStyleCnt="4">
        <dgm:presLayoutVars>
          <dgm:bulletEnabled val="1"/>
        </dgm:presLayoutVars>
      </dgm:prSet>
      <dgm:spPr/>
    </dgm:pt>
  </dgm:ptLst>
  <dgm:cxnLst>
    <dgm:cxn modelId="{30B1CC35-0ABD-1F49-BE06-BE63088AF5DD}" srcId="{309EF5AE-0FA8-B740-A998-B3D8DF5C82FC}" destId="{33F7B26B-21E0-9747-B227-0341BCDD78AB}" srcOrd="0" destOrd="0" parTransId="{CCD8B954-4802-B046-8E99-779C64B69D51}" sibTransId="{8B3CD87B-FDC9-FE4E-8CC8-246995A9BD4E}"/>
    <dgm:cxn modelId="{25505239-51EB-454B-82D3-B4B448BBC27A}" type="presOf" srcId="{D6A74B76-BF1F-D84E-92B8-0C4DF11E469D}" destId="{90326BC5-EC75-2246-BAF7-F9D3B03EF7C9}" srcOrd="0" destOrd="0" presId="urn:microsoft.com/office/officeart/2005/8/layout/hChevron3"/>
    <dgm:cxn modelId="{79674A66-1BA9-884F-8D8A-7E63A0CD2432}" type="presOf" srcId="{8DE70173-86D0-2943-ABE0-409F4001A3A6}" destId="{F36921E6-6CE0-F64C-A457-BEF88E027E3E}" srcOrd="0" destOrd="0" presId="urn:microsoft.com/office/officeart/2005/8/layout/hChevron3"/>
    <dgm:cxn modelId="{F58CF78A-54F2-1246-BA7D-11D55FCC89A2}" type="presOf" srcId="{309EF5AE-0FA8-B740-A998-B3D8DF5C82FC}" destId="{1FFC8C77-3AEE-1946-8530-A4D77F764E41}" srcOrd="0" destOrd="0" presId="urn:microsoft.com/office/officeart/2005/8/layout/hChevron3"/>
    <dgm:cxn modelId="{44AB3D92-7C8B-9A40-95D6-88DC51FD0938}" srcId="{309EF5AE-0FA8-B740-A998-B3D8DF5C82FC}" destId="{8DE70173-86D0-2943-ABE0-409F4001A3A6}" srcOrd="2" destOrd="0" parTransId="{3B1B675F-7935-3C4A-AC2F-5849D7EE3A7A}" sibTransId="{BE5E20EA-326D-C442-BB8A-BD803055EE6F}"/>
    <dgm:cxn modelId="{AA8BF7B2-A977-1542-9D1A-93D076143BCE}" srcId="{309EF5AE-0FA8-B740-A998-B3D8DF5C82FC}" destId="{D6A74B76-BF1F-D84E-92B8-0C4DF11E469D}" srcOrd="1" destOrd="0" parTransId="{2E189357-698D-1A47-B52F-3CB63C0238C3}" sibTransId="{4FFAB34B-628F-A34D-B335-C0A5569899A6}"/>
    <dgm:cxn modelId="{70851ED6-FD93-1546-A02B-033605CD9403}" type="presOf" srcId="{33F7B26B-21E0-9747-B227-0341BCDD78AB}" destId="{F51D5CB9-E75F-F74B-98E3-9D0EB687BBBF}" srcOrd="0" destOrd="0" presId="urn:microsoft.com/office/officeart/2005/8/layout/hChevron3"/>
    <dgm:cxn modelId="{4B79DCD8-2111-754E-9BDA-5FE6C58ACA09}" srcId="{309EF5AE-0FA8-B740-A998-B3D8DF5C82FC}" destId="{D43089F4-10AF-DC4B-BB08-368EB791F7A1}" srcOrd="3" destOrd="0" parTransId="{0FD96B01-07FE-A64B-81B3-023E921EB2C3}" sibTransId="{A1B0B278-B875-8C40-963B-1DDA7C8AA042}"/>
    <dgm:cxn modelId="{F4271EEE-B68D-574D-BE5F-CAF63223350C}" type="presOf" srcId="{D43089F4-10AF-DC4B-BB08-368EB791F7A1}" destId="{535B04E7-E2C8-3649-9A2F-CBB1B904A033}" srcOrd="0" destOrd="0" presId="urn:microsoft.com/office/officeart/2005/8/layout/hChevron3"/>
    <dgm:cxn modelId="{25D25C96-A4B0-6A44-930B-2045E6F8C80C}" type="presParOf" srcId="{1FFC8C77-3AEE-1946-8530-A4D77F764E41}" destId="{F51D5CB9-E75F-F74B-98E3-9D0EB687BBBF}" srcOrd="0" destOrd="0" presId="urn:microsoft.com/office/officeart/2005/8/layout/hChevron3"/>
    <dgm:cxn modelId="{2EF2EB1C-F576-1449-80BD-A52E8083BDD1}" type="presParOf" srcId="{1FFC8C77-3AEE-1946-8530-A4D77F764E41}" destId="{AACB525B-5F2C-6645-A28F-A6EA4D959759}" srcOrd="1" destOrd="0" presId="urn:microsoft.com/office/officeart/2005/8/layout/hChevron3"/>
    <dgm:cxn modelId="{30DDCB1E-1A45-5A47-B259-E1F155CDD118}" type="presParOf" srcId="{1FFC8C77-3AEE-1946-8530-A4D77F764E41}" destId="{90326BC5-EC75-2246-BAF7-F9D3B03EF7C9}" srcOrd="2" destOrd="0" presId="urn:microsoft.com/office/officeart/2005/8/layout/hChevron3"/>
    <dgm:cxn modelId="{38A5FD4D-F2FE-F740-8194-1730AC9087A4}" type="presParOf" srcId="{1FFC8C77-3AEE-1946-8530-A4D77F764E41}" destId="{EFB1715C-A7B6-EC42-BA5F-7C632BF2E195}" srcOrd="3" destOrd="0" presId="urn:microsoft.com/office/officeart/2005/8/layout/hChevron3"/>
    <dgm:cxn modelId="{723A0086-0C7B-6D44-B0FD-B73F057A4BD4}" type="presParOf" srcId="{1FFC8C77-3AEE-1946-8530-A4D77F764E41}" destId="{F36921E6-6CE0-F64C-A457-BEF88E027E3E}" srcOrd="4" destOrd="0" presId="urn:microsoft.com/office/officeart/2005/8/layout/hChevron3"/>
    <dgm:cxn modelId="{19DAB59E-D2A0-FF43-825F-4AFB7AAE7122}" type="presParOf" srcId="{1FFC8C77-3AEE-1946-8530-A4D77F764E41}" destId="{048E3448-6A9F-FF4D-81BC-0D236B36654B}" srcOrd="5" destOrd="0" presId="urn:microsoft.com/office/officeart/2005/8/layout/hChevron3"/>
    <dgm:cxn modelId="{89816712-C54C-2540-AFA1-21867BCBFDE3}" type="presParOf" srcId="{1FFC8C77-3AEE-1946-8530-A4D77F764E41}" destId="{535B04E7-E2C8-3649-9A2F-CBB1B904A033}" srcOrd="6"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F04CEB0-08FA-4A54-A9F9-7103EE57BBC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24C1927-CAC6-42E5-A928-AEA0604168B1}">
      <dgm:prSet/>
      <dgm:spPr/>
      <dgm:t>
        <a:bodyPr/>
        <a:lstStyle/>
        <a:p>
          <a:pPr>
            <a:lnSpc>
              <a:spcPct val="100000"/>
            </a:lnSpc>
          </a:pPr>
          <a:r>
            <a:rPr lang="en-US" b="1"/>
            <a:t>Better understanding of the movement of assets</a:t>
          </a:r>
          <a:endParaRPr lang="en-US"/>
        </a:p>
      </dgm:t>
    </dgm:pt>
    <dgm:pt modelId="{F494E03D-F72B-4E7B-A2B2-70BAD4EC7099}" type="parTrans" cxnId="{3E691844-7518-4EAB-8466-0817A47030F7}">
      <dgm:prSet/>
      <dgm:spPr/>
      <dgm:t>
        <a:bodyPr/>
        <a:lstStyle/>
        <a:p>
          <a:endParaRPr lang="en-US"/>
        </a:p>
      </dgm:t>
    </dgm:pt>
    <dgm:pt modelId="{EB0BBA96-4D35-46D6-842B-623707D2D720}" type="sibTrans" cxnId="{3E691844-7518-4EAB-8466-0817A47030F7}">
      <dgm:prSet/>
      <dgm:spPr/>
      <dgm:t>
        <a:bodyPr/>
        <a:lstStyle/>
        <a:p>
          <a:endParaRPr lang="en-US"/>
        </a:p>
      </dgm:t>
    </dgm:pt>
    <dgm:pt modelId="{1A27189C-0CDD-42E2-A85F-A6EA30CCDB83}">
      <dgm:prSet/>
      <dgm:spPr/>
      <dgm:t>
        <a:bodyPr/>
        <a:lstStyle/>
        <a:p>
          <a:pPr>
            <a:lnSpc>
              <a:spcPct val="100000"/>
            </a:lnSpc>
          </a:pPr>
          <a:r>
            <a:rPr lang="en-US" b="1"/>
            <a:t>Easier inventory updates</a:t>
          </a:r>
          <a:endParaRPr lang="en-US"/>
        </a:p>
      </dgm:t>
    </dgm:pt>
    <dgm:pt modelId="{F1D9517B-5D34-4B89-9576-4F2C3770E039}" type="parTrans" cxnId="{A4BC3B59-0F7D-4AF3-BECD-06953C2821A4}">
      <dgm:prSet/>
      <dgm:spPr/>
      <dgm:t>
        <a:bodyPr/>
        <a:lstStyle/>
        <a:p>
          <a:endParaRPr lang="en-US"/>
        </a:p>
      </dgm:t>
    </dgm:pt>
    <dgm:pt modelId="{4B694F5F-7B99-417B-AD40-5D2DA1C0541B}" type="sibTrans" cxnId="{A4BC3B59-0F7D-4AF3-BECD-06953C2821A4}">
      <dgm:prSet/>
      <dgm:spPr/>
      <dgm:t>
        <a:bodyPr/>
        <a:lstStyle/>
        <a:p>
          <a:endParaRPr lang="en-US"/>
        </a:p>
      </dgm:t>
    </dgm:pt>
    <dgm:pt modelId="{06D29F1E-DD46-4EDD-B4DB-20753BD1FA4B}">
      <dgm:prSet/>
      <dgm:spPr/>
      <dgm:t>
        <a:bodyPr/>
        <a:lstStyle/>
        <a:p>
          <a:pPr>
            <a:lnSpc>
              <a:spcPct val="100000"/>
            </a:lnSpc>
          </a:pPr>
          <a:r>
            <a:rPr lang="en-US" b="1"/>
            <a:t>More reliable data</a:t>
          </a:r>
          <a:endParaRPr lang="en-US"/>
        </a:p>
      </dgm:t>
    </dgm:pt>
    <dgm:pt modelId="{54FBEE3C-4B7E-49E6-A82E-43720811EE94}" type="parTrans" cxnId="{6AF53429-74FD-4826-8EEE-AC5685BE4FA9}">
      <dgm:prSet/>
      <dgm:spPr/>
      <dgm:t>
        <a:bodyPr/>
        <a:lstStyle/>
        <a:p>
          <a:endParaRPr lang="en-US"/>
        </a:p>
      </dgm:t>
    </dgm:pt>
    <dgm:pt modelId="{44D4CFD8-D667-4036-820D-E79098A6CED3}" type="sibTrans" cxnId="{6AF53429-74FD-4826-8EEE-AC5685BE4FA9}">
      <dgm:prSet/>
      <dgm:spPr/>
      <dgm:t>
        <a:bodyPr/>
        <a:lstStyle/>
        <a:p>
          <a:endParaRPr lang="en-US"/>
        </a:p>
      </dgm:t>
    </dgm:pt>
    <dgm:pt modelId="{E9AC7141-07B2-4732-B137-A5AD558540C2}" type="pres">
      <dgm:prSet presAssocID="{6F04CEB0-08FA-4A54-A9F9-7103EE57BBCB}" presName="root" presStyleCnt="0">
        <dgm:presLayoutVars>
          <dgm:dir/>
          <dgm:resizeHandles val="exact"/>
        </dgm:presLayoutVars>
      </dgm:prSet>
      <dgm:spPr/>
    </dgm:pt>
    <dgm:pt modelId="{5D52513F-8C69-4D45-A4D8-F3D88FCC5B7A}" type="pres">
      <dgm:prSet presAssocID="{824C1927-CAC6-42E5-A928-AEA0604168B1}" presName="compNode" presStyleCnt="0"/>
      <dgm:spPr/>
    </dgm:pt>
    <dgm:pt modelId="{FC393869-E2C2-49BB-B983-254455A642BA}" type="pres">
      <dgm:prSet presAssocID="{824C1927-CAC6-42E5-A928-AEA060416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878D5F3C-63E6-4B4C-9849-C60435E8A36A}" type="pres">
      <dgm:prSet presAssocID="{824C1927-CAC6-42E5-A928-AEA0604168B1}" presName="spaceRect" presStyleCnt="0"/>
      <dgm:spPr/>
    </dgm:pt>
    <dgm:pt modelId="{69D4AB18-30E4-4CA1-A417-8FB289E938A0}" type="pres">
      <dgm:prSet presAssocID="{824C1927-CAC6-42E5-A928-AEA0604168B1}" presName="textRect" presStyleLbl="revTx" presStyleIdx="0" presStyleCnt="3">
        <dgm:presLayoutVars>
          <dgm:chMax val="1"/>
          <dgm:chPref val="1"/>
        </dgm:presLayoutVars>
      </dgm:prSet>
      <dgm:spPr/>
    </dgm:pt>
    <dgm:pt modelId="{48367FAE-4523-4389-B29D-392300B98460}" type="pres">
      <dgm:prSet presAssocID="{EB0BBA96-4D35-46D6-842B-623707D2D720}" presName="sibTrans" presStyleCnt="0"/>
      <dgm:spPr/>
    </dgm:pt>
    <dgm:pt modelId="{1BD15932-CEAD-45D3-B902-177860C61637}" type="pres">
      <dgm:prSet presAssocID="{1A27189C-0CDD-42E2-A85F-A6EA30CCDB83}" presName="compNode" presStyleCnt="0"/>
      <dgm:spPr/>
    </dgm:pt>
    <dgm:pt modelId="{AD15ECB8-C543-4B65-973D-D123E4D4A9EA}" type="pres">
      <dgm:prSet presAssocID="{1A27189C-0CDD-42E2-A85F-A6EA30CCDB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F1F53DA4-AB39-47DA-B950-02F884844895}" type="pres">
      <dgm:prSet presAssocID="{1A27189C-0CDD-42E2-A85F-A6EA30CCDB83}" presName="spaceRect" presStyleCnt="0"/>
      <dgm:spPr/>
    </dgm:pt>
    <dgm:pt modelId="{FF775033-BD75-4BB5-858C-026ABA5DA5AC}" type="pres">
      <dgm:prSet presAssocID="{1A27189C-0CDD-42E2-A85F-A6EA30CCDB83}" presName="textRect" presStyleLbl="revTx" presStyleIdx="1" presStyleCnt="3">
        <dgm:presLayoutVars>
          <dgm:chMax val="1"/>
          <dgm:chPref val="1"/>
        </dgm:presLayoutVars>
      </dgm:prSet>
      <dgm:spPr/>
    </dgm:pt>
    <dgm:pt modelId="{715CCC03-B3A7-4050-BDDD-F94D9842C6C2}" type="pres">
      <dgm:prSet presAssocID="{4B694F5F-7B99-417B-AD40-5D2DA1C0541B}" presName="sibTrans" presStyleCnt="0"/>
      <dgm:spPr/>
    </dgm:pt>
    <dgm:pt modelId="{13BDEC6D-CA4C-4805-8FF7-F6E5FFC0E899}" type="pres">
      <dgm:prSet presAssocID="{06D29F1E-DD46-4EDD-B4DB-20753BD1FA4B}" presName="compNode" presStyleCnt="0"/>
      <dgm:spPr/>
    </dgm:pt>
    <dgm:pt modelId="{FF74EC3F-4BA6-4990-AA39-4F4E6452808B}" type="pres">
      <dgm:prSet presAssocID="{06D29F1E-DD46-4EDD-B4DB-20753BD1F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869CE5B-0739-4955-AFEB-1D8B44B597D6}" type="pres">
      <dgm:prSet presAssocID="{06D29F1E-DD46-4EDD-B4DB-20753BD1FA4B}" presName="spaceRect" presStyleCnt="0"/>
      <dgm:spPr/>
    </dgm:pt>
    <dgm:pt modelId="{E92ED2B9-071D-4021-9F3F-064353AA9FB3}" type="pres">
      <dgm:prSet presAssocID="{06D29F1E-DD46-4EDD-B4DB-20753BD1FA4B}" presName="textRect" presStyleLbl="revTx" presStyleIdx="2" presStyleCnt="3">
        <dgm:presLayoutVars>
          <dgm:chMax val="1"/>
          <dgm:chPref val="1"/>
        </dgm:presLayoutVars>
      </dgm:prSet>
      <dgm:spPr/>
    </dgm:pt>
  </dgm:ptLst>
  <dgm:cxnLst>
    <dgm:cxn modelId="{D1541217-4BA9-4B40-B5A7-66141B914ED6}" type="presOf" srcId="{1A27189C-0CDD-42E2-A85F-A6EA30CCDB83}" destId="{FF775033-BD75-4BB5-858C-026ABA5DA5AC}" srcOrd="0" destOrd="0" presId="urn:microsoft.com/office/officeart/2018/2/layout/IconLabelList"/>
    <dgm:cxn modelId="{249C031B-A33F-9F44-8E38-E5D8EBAF02FB}" type="presOf" srcId="{6F04CEB0-08FA-4A54-A9F9-7103EE57BBCB}" destId="{E9AC7141-07B2-4732-B137-A5AD558540C2}" srcOrd="0" destOrd="0" presId="urn:microsoft.com/office/officeart/2018/2/layout/IconLabelList"/>
    <dgm:cxn modelId="{6AF53429-74FD-4826-8EEE-AC5685BE4FA9}" srcId="{6F04CEB0-08FA-4A54-A9F9-7103EE57BBCB}" destId="{06D29F1E-DD46-4EDD-B4DB-20753BD1FA4B}" srcOrd="2" destOrd="0" parTransId="{54FBEE3C-4B7E-49E6-A82E-43720811EE94}" sibTransId="{44D4CFD8-D667-4036-820D-E79098A6CED3}"/>
    <dgm:cxn modelId="{D1303D32-CD34-6F47-8A35-28C812EDDF2D}" type="presOf" srcId="{06D29F1E-DD46-4EDD-B4DB-20753BD1FA4B}" destId="{E92ED2B9-071D-4021-9F3F-064353AA9FB3}" srcOrd="0" destOrd="0" presId="urn:microsoft.com/office/officeart/2018/2/layout/IconLabelList"/>
    <dgm:cxn modelId="{3E691844-7518-4EAB-8466-0817A47030F7}" srcId="{6F04CEB0-08FA-4A54-A9F9-7103EE57BBCB}" destId="{824C1927-CAC6-42E5-A928-AEA0604168B1}" srcOrd="0" destOrd="0" parTransId="{F494E03D-F72B-4E7B-A2B2-70BAD4EC7099}" sibTransId="{EB0BBA96-4D35-46D6-842B-623707D2D720}"/>
    <dgm:cxn modelId="{A4BC3B59-0F7D-4AF3-BECD-06953C2821A4}" srcId="{6F04CEB0-08FA-4A54-A9F9-7103EE57BBCB}" destId="{1A27189C-0CDD-42E2-A85F-A6EA30CCDB83}" srcOrd="1" destOrd="0" parTransId="{F1D9517B-5D34-4B89-9576-4F2C3770E039}" sibTransId="{4B694F5F-7B99-417B-AD40-5D2DA1C0541B}"/>
    <dgm:cxn modelId="{58613EBC-A73D-3747-9230-136849F5860F}" type="presOf" srcId="{824C1927-CAC6-42E5-A928-AEA0604168B1}" destId="{69D4AB18-30E4-4CA1-A417-8FB289E938A0}" srcOrd="0" destOrd="0" presId="urn:microsoft.com/office/officeart/2018/2/layout/IconLabelList"/>
    <dgm:cxn modelId="{A0E3A7ED-D8B8-C643-B268-EF51D2669500}" type="presParOf" srcId="{E9AC7141-07B2-4732-B137-A5AD558540C2}" destId="{5D52513F-8C69-4D45-A4D8-F3D88FCC5B7A}" srcOrd="0" destOrd="0" presId="urn:microsoft.com/office/officeart/2018/2/layout/IconLabelList"/>
    <dgm:cxn modelId="{3CE4AD3C-CF20-FA48-A751-2BCAC954B559}" type="presParOf" srcId="{5D52513F-8C69-4D45-A4D8-F3D88FCC5B7A}" destId="{FC393869-E2C2-49BB-B983-254455A642BA}" srcOrd="0" destOrd="0" presId="urn:microsoft.com/office/officeart/2018/2/layout/IconLabelList"/>
    <dgm:cxn modelId="{207BADEB-B539-BB44-9810-77205DEA5712}" type="presParOf" srcId="{5D52513F-8C69-4D45-A4D8-F3D88FCC5B7A}" destId="{878D5F3C-63E6-4B4C-9849-C60435E8A36A}" srcOrd="1" destOrd="0" presId="urn:microsoft.com/office/officeart/2018/2/layout/IconLabelList"/>
    <dgm:cxn modelId="{0AE1D333-9FA0-A94A-BF04-03350BB8A183}" type="presParOf" srcId="{5D52513F-8C69-4D45-A4D8-F3D88FCC5B7A}" destId="{69D4AB18-30E4-4CA1-A417-8FB289E938A0}" srcOrd="2" destOrd="0" presId="urn:microsoft.com/office/officeart/2018/2/layout/IconLabelList"/>
    <dgm:cxn modelId="{429C5059-CA7A-824E-A276-6EB7D1CD0864}" type="presParOf" srcId="{E9AC7141-07B2-4732-B137-A5AD558540C2}" destId="{48367FAE-4523-4389-B29D-392300B98460}" srcOrd="1" destOrd="0" presId="urn:microsoft.com/office/officeart/2018/2/layout/IconLabelList"/>
    <dgm:cxn modelId="{BB69779A-8421-1542-A0B5-DD9F225C5E85}" type="presParOf" srcId="{E9AC7141-07B2-4732-B137-A5AD558540C2}" destId="{1BD15932-CEAD-45D3-B902-177860C61637}" srcOrd="2" destOrd="0" presId="urn:microsoft.com/office/officeart/2018/2/layout/IconLabelList"/>
    <dgm:cxn modelId="{38D6CF22-F0C0-B746-8998-6A1BFA499818}" type="presParOf" srcId="{1BD15932-CEAD-45D3-B902-177860C61637}" destId="{AD15ECB8-C543-4B65-973D-D123E4D4A9EA}" srcOrd="0" destOrd="0" presId="urn:microsoft.com/office/officeart/2018/2/layout/IconLabelList"/>
    <dgm:cxn modelId="{A65648F5-540D-7D43-AB1B-3AC88F6B3F24}" type="presParOf" srcId="{1BD15932-CEAD-45D3-B902-177860C61637}" destId="{F1F53DA4-AB39-47DA-B950-02F884844895}" srcOrd="1" destOrd="0" presId="urn:microsoft.com/office/officeart/2018/2/layout/IconLabelList"/>
    <dgm:cxn modelId="{967DD28B-FB5F-6D42-A29B-75B9456415FF}" type="presParOf" srcId="{1BD15932-CEAD-45D3-B902-177860C61637}" destId="{FF775033-BD75-4BB5-858C-026ABA5DA5AC}" srcOrd="2" destOrd="0" presId="urn:microsoft.com/office/officeart/2018/2/layout/IconLabelList"/>
    <dgm:cxn modelId="{267C99E9-6C86-8145-B3E4-4F64DE149ECF}" type="presParOf" srcId="{E9AC7141-07B2-4732-B137-A5AD558540C2}" destId="{715CCC03-B3A7-4050-BDDD-F94D9842C6C2}" srcOrd="3" destOrd="0" presId="urn:microsoft.com/office/officeart/2018/2/layout/IconLabelList"/>
    <dgm:cxn modelId="{20234C52-9F00-DD4E-BE7F-90EA4777A39A}" type="presParOf" srcId="{E9AC7141-07B2-4732-B137-A5AD558540C2}" destId="{13BDEC6D-CA4C-4805-8FF7-F6E5FFC0E899}" srcOrd="4" destOrd="0" presId="urn:microsoft.com/office/officeart/2018/2/layout/IconLabelList"/>
    <dgm:cxn modelId="{A7208166-71DE-9E44-B8A0-02E32F38E1F8}" type="presParOf" srcId="{13BDEC6D-CA4C-4805-8FF7-F6E5FFC0E899}" destId="{FF74EC3F-4BA6-4990-AA39-4F4E6452808B}" srcOrd="0" destOrd="0" presId="urn:microsoft.com/office/officeart/2018/2/layout/IconLabelList"/>
    <dgm:cxn modelId="{4C6D2CC8-C3E1-3143-932A-EDD9588832E9}" type="presParOf" srcId="{13BDEC6D-CA4C-4805-8FF7-F6E5FFC0E899}" destId="{F869CE5B-0739-4955-AFEB-1D8B44B597D6}" srcOrd="1" destOrd="0" presId="urn:microsoft.com/office/officeart/2018/2/layout/IconLabelList"/>
    <dgm:cxn modelId="{CAA04CCC-3953-394E-982D-E3D9FCCADA3C}" type="presParOf" srcId="{13BDEC6D-CA4C-4805-8FF7-F6E5FFC0E899}" destId="{E92ED2B9-071D-4021-9F3F-064353AA9F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F04CEB0-08FA-4A54-A9F9-7103EE57BBC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24C1927-CAC6-42E5-A928-AEA0604168B1}">
      <dgm:prSet/>
      <dgm:spPr/>
      <dgm:t>
        <a:bodyPr/>
        <a:lstStyle/>
        <a:p>
          <a:pPr>
            <a:lnSpc>
              <a:spcPct val="100000"/>
            </a:lnSpc>
          </a:pPr>
          <a:r>
            <a:rPr lang="fr-FR" b="1"/>
            <a:t>Meilleure compréhension des déplacements des actifs</a:t>
          </a:r>
          <a:r>
            <a:rPr lang="en-US" b="1"/>
            <a:t> </a:t>
          </a:r>
          <a:endParaRPr lang="en-US"/>
        </a:p>
      </dgm:t>
    </dgm:pt>
    <dgm:pt modelId="{F494E03D-F72B-4E7B-A2B2-70BAD4EC7099}" type="parTrans" cxnId="{3E691844-7518-4EAB-8466-0817A47030F7}">
      <dgm:prSet/>
      <dgm:spPr/>
      <dgm:t>
        <a:bodyPr/>
        <a:lstStyle/>
        <a:p>
          <a:endParaRPr lang="en-US"/>
        </a:p>
      </dgm:t>
    </dgm:pt>
    <dgm:pt modelId="{EB0BBA96-4D35-46D6-842B-623707D2D720}" type="sibTrans" cxnId="{3E691844-7518-4EAB-8466-0817A47030F7}">
      <dgm:prSet/>
      <dgm:spPr/>
      <dgm:t>
        <a:bodyPr/>
        <a:lstStyle/>
        <a:p>
          <a:endParaRPr lang="en-US"/>
        </a:p>
      </dgm:t>
    </dgm:pt>
    <dgm:pt modelId="{1A27189C-0CDD-42E2-A85F-A6EA30CCDB83}">
      <dgm:prSet/>
      <dgm:spPr/>
      <dgm:t>
        <a:bodyPr/>
        <a:lstStyle/>
        <a:p>
          <a:pPr>
            <a:lnSpc>
              <a:spcPct val="100000"/>
            </a:lnSpc>
          </a:pPr>
          <a:r>
            <a:rPr lang="fr-FR" b="1"/>
            <a:t>Mise à jour des inventaires facilitée</a:t>
          </a:r>
          <a:endParaRPr lang="en-US"/>
        </a:p>
      </dgm:t>
    </dgm:pt>
    <dgm:pt modelId="{F1D9517B-5D34-4B89-9576-4F2C3770E039}" type="parTrans" cxnId="{A4BC3B59-0F7D-4AF3-BECD-06953C2821A4}">
      <dgm:prSet/>
      <dgm:spPr/>
      <dgm:t>
        <a:bodyPr/>
        <a:lstStyle/>
        <a:p>
          <a:endParaRPr lang="en-US"/>
        </a:p>
      </dgm:t>
    </dgm:pt>
    <dgm:pt modelId="{4B694F5F-7B99-417B-AD40-5D2DA1C0541B}" type="sibTrans" cxnId="{A4BC3B59-0F7D-4AF3-BECD-06953C2821A4}">
      <dgm:prSet/>
      <dgm:spPr/>
      <dgm:t>
        <a:bodyPr/>
        <a:lstStyle/>
        <a:p>
          <a:endParaRPr lang="en-US"/>
        </a:p>
      </dgm:t>
    </dgm:pt>
    <dgm:pt modelId="{06D29F1E-DD46-4EDD-B4DB-20753BD1FA4B}">
      <dgm:prSet/>
      <dgm:spPr/>
      <dgm:t>
        <a:bodyPr/>
        <a:lstStyle/>
        <a:p>
          <a:pPr>
            <a:lnSpc>
              <a:spcPct val="100000"/>
            </a:lnSpc>
          </a:pPr>
          <a:r>
            <a:rPr lang="en-US" b="1"/>
            <a:t>Données plus </a:t>
          </a:r>
          <a:r>
            <a:rPr lang="en-US" b="1" err="1"/>
            <a:t>fiables</a:t>
          </a:r>
          <a:endParaRPr lang="en-US"/>
        </a:p>
      </dgm:t>
    </dgm:pt>
    <dgm:pt modelId="{54FBEE3C-4B7E-49E6-A82E-43720811EE94}" type="parTrans" cxnId="{6AF53429-74FD-4826-8EEE-AC5685BE4FA9}">
      <dgm:prSet/>
      <dgm:spPr/>
      <dgm:t>
        <a:bodyPr/>
        <a:lstStyle/>
        <a:p>
          <a:endParaRPr lang="en-US"/>
        </a:p>
      </dgm:t>
    </dgm:pt>
    <dgm:pt modelId="{44D4CFD8-D667-4036-820D-E79098A6CED3}" type="sibTrans" cxnId="{6AF53429-74FD-4826-8EEE-AC5685BE4FA9}">
      <dgm:prSet/>
      <dgm:spPr/>
      <dgm:t>
        <a:bodyPr/>
        <a:lstStyle/>
        <a:p>
          <a:endParaRPr lang="en-US"/>
        </a:p>
      </dgm:t>
    </dgm:pt>
    <dgm:pt modelId="{E9AC7141-07B2-4732-B137-A5AD558540C2}" type="pres">
      <dgm:prSet presAssocID="{6F04CEB0-08FA-4A54-A9F9-7103EE57BBCB}" presName="root" presStyleCnt="0">
        <dgm:presLayoutVars>
          <dgm:dir/>
          <dgm:resizeHandles val="exact"/>
        </dgm:presLayoutVars>
      </dgm:prSet>
      <dgm:spPr/>
    </dgm:pt>
    <dgm:pt modelId="{5D52513F-8C69-4D45-A4D8-F3D88FCC5B7A}" type="pres">
      <dgm:prSet presAssocID="{824C1927-CAC6-42E5-A928-AEA0604168B1}" presName="compNode" presStyleCnt="0"/>
      <dgm:spPr/>
    </dgm:pt>
    <dgm:pt modelId="{FC393869-E2C2-49BB-B983-254455A642BA}" type="pres">
      <dgm:prSet presAssocID="{824C1927-CAC6-42E5-A928-AEA060416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878D5F3C-63E6-4B4C-9849-C60435E8A36A}" type="pres">
      <dgm:prSet presAssocID="{824C1927-CAC6-42E5-A928-AEA0604168B1}" presName="spaceRect" presStyleCnt="0"/>
      <dgm:spPr/>
    </dgm:pt>
    <dgm:pt modelId="{69D4AB18-30E4-4CA1-A417-8FB289E938A0}" type="pres">
      <dgm:prSet presAssocID="{824C1927-CAC6-42E5-A928-AEA0604168B1}" presName="textRect" presStyleLbl="revTx" presStyleIdx="0" presStyleCnt="3">
        <dgm:presLayoutVars>
          <dgm:chMax val="1"/>
          <dgm:chPref val="1"/>
        </dgm:presLayoutVars>
      </dgm:prSet>
      <dgm:spPr/>
    </dgm:pt>
    <dgm:pt modelId="{48367FAE-4523-4389-B29D-392300B98460}" type="pres">
      <dgm:prSet presAssocID="{EB0BBA96-4D35-46D6-842B-623707D2D720}" presName="sibTrans" presStyleCnt="0"/>
      <dgm:spPr/>
    </dgm:pt>
    <dgm:pt modelId="{1BD15932-CEAD-45D3-B902-177860C61637}" type="pres">
      <dgm:prSet presAssocID="{1A27189C-0CDD-42E2-A85F-A6EA30CCDB83}" presName="compNode" presStyleCnt="0"/>
      <dgm:spPr/>
    </dgm:pt>
    <dgm:pt modelId="{AD15ECB8-C543-4B65-973D-D123E4D4A9EA}" type="pres">
      <dgm:prSet presAssocID="{1A27189C-0CDD-42E2-A85F-A6EA30CCDB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F1F53DA4-AB39-47DA-B950-02F884844895}" type="pres">
      <dgm:prSet presAssocID="{1A27189C-0CDD-42E2-A85F-A6EA30CCDB83}" presName="spaceRect" presStyleCnt="0"/>
      <dgm:spPr/>
    </dgm:pt>
    <dgm:pt modelId="{FF775033-BD75-4BB5-858C-026ABA5DA5AC}" type="pres">
      <dgm:prSet presAssocID="{1A27189C-0CDD-42E2-A85F-A6EA30CCDB83}" presName="textRect" presStyleLbl="revTx" presStyleIdx="1" presStyleCnt="3">
        <dgm:presLayoutVars>
          <dgm:chMax val="1"/>
          <dgm:chPref val="1"/>
        </dgm:presLayoutVars>
      </dgm:prSet>
      <dgm:spPr/>
    </dgm:pt>
    <dgm:pt modelId="{715CCC03-B3A7-4050-BDDD-F94D9842C6C2}" type="pres">
      <dgm:prSet presAssocID="{4B694F5F-7B99-417B-AD40-5D2DA1C0541B}" presName="sibTrans" presStyleCnt="0"/>
      <dgm:spPr/>
    </dgm:pt>
    <dgm:pt modelId="{13BDEC6D-CA4C-4805-8FF7-F6E5FFC0E899}" type="pres">
      <dgm:prSet presAssocID="{06D29F1E-DD46-4EDD-B4DB-20753BD1FA4B}" presName="compNode" presStyleCnt="0"/>
      <dgm:spPr/>
    </dgm:pt>
    <dgm:pt modelId="{FF74EC3F-4BA6-4990-AA39-4F4E6452808B}" type="pres">
      <dgm:prSet presAssocID="{06D29F1E-DD46-4EDD-B4DB-20753BD1F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869CE5B-0739-4955-AFEB-1D8B44B597D6}" type="pres">
      <dgm:prSet presAssocID="{06D29F1E-DD46-4EDD-B4DB-20753BD1FA4B}" presName="spaceRect" presStyleCnt="0"/>
      <dgm:spPr/>
    </dgm:pt>
    <dgm:pt modelId="{E92ED2B9-071D-4021-9F3F-064353AA9FB3}" type="pres">
      <dgm:prSet presAssocID="{06D29F1E-DD46-4EDD-B4DB-20753BD1FA4B}" presName="textRect" presStyleLbl="revTx" presStyleIdx="2" presStyleCnt="3">
        <dgm:presLayoutVars>
          <dgm:chMax val="1"/>
          <dgm:chPref val="1"/>
        </dgm:presLayoutVars>
      </dgm:prSet>
      <dgm:spPr/>
    </dgm:pt>
  </dgm:ptLst>
  <dgm:cxnLst>
    <dgm:cxn modelId="{D1541217-4BA9-4B40-B5A7-66141B914ED6}" type="presOf" srcId="{1A27189C-0CDD-42E2-A85F-A6EA30CCDB83}" destId="{FF775033-BD75-4BB5-858C-026ABA5DA5AC}" srcOrd="0" destOrd="0" presId="urn:microsoft.com/office/officeart/2018/2/layout/IconLabelList"/>
    <dgm:cxn modelId="{249C031B-A33F-9F44-8E38-E5D8EBAF02FB}" type="presOf" srcId="{6F04CEB0-08FA-4A54-A9F9-7103EE57BBCB}" destId="{E9AC7141-07B2-4732-B137-A5AD558540C2}" srcOrd="0" destOrd="0" presId="urn:microsoft.com/office/officeart/2018/2/layout/IconLabelList"/>
    <dgm:cxn modelId="{6AF53429-74FD-4826-8EEE-AC5685BE4FA9}" srcId="{6F04CEB0-08FA-4A54-A9F9-7103EE57BBCB}" destId="{06D29F1E-DD46-4EDD-B4DB-20753BD1FA4B}" srcOrd="2" destOrd="0" parTransId="{54FBEE3C-4B7E-49E6-A82E-43720811EE94}" sibTransId="{44D4CFD8-D667-4036-820D-E79098A6CED3}"/>
    <dgm:cxn modelId="{D1303D32-CD34-6F47-8A35-28C812EDDF2D}" type="presOf" srcId="{06D29F1E-DD46-4EDD-B4DB-20753BD1FA4B}" destId="{E92ED2B9-071D-4021-9F3F-064353AA9FB3}" srcOrd="0" destOrd="0" presId="urn:microsoft.com/office/officeart/2018/2/layout/IconLabelList"/>
    <dgm:cxn modelId="{3E691844-7518-4EAB-8466-0817A47030F7}" srcId="{6F04CEB0-08FA-4A54-A9F9-7103EE57BBCB}" destId="{824C1927-CAC6-42E5-A928-AEA0604168B1}" srcOrd="0" destOrd="0" parTransId="{F494E03D-F72B-4E7B-A2B2-70BAD4EC7099}" sibTransId="{EB0BBA96-4D35-46D6-842B-623707D2D720}"/>
    <dgm:cxn modelId="{A4BC3B59-0F7D-4AF3-BECD-06953C2821A4}" srcId="{6F04CEB0-08FA-4A54-A9F9-7103EE57BBCB}" destId="{1A27189C-0CDD-42E2-A85F-A6EA30CCDB83}" srcOrd="1" destOrd="0" parTransId="{F1D9517B-5D34-4B89-9576-4F2C3770E039}" sibTransId="{4B694F5F-7B99-417B-AD40-5D2DA1C0541B}"/>
    <dgm:cxn modelId="{58613EBC-A73D-3747-9230-136849F5860F}" type="presOf" srcId="{824C1927-CAC6-42E5-A928-AEA0604168B1}" destId="{69D4AB18-30E4-4CA1-A417-8FB289E938A0}" srcOrd="0" destOrd="0" presId="urn:microsoft.com/office/officeart/2018/2/layout/IconLabelList"/>
    <dgm:cxn modelId="{A0E3A7ED-D8B8-C643-B268-EF51D2669500}" type="presParOf" srcId="{E9AC7141-07B2-4732-B137-A5AD558540C2}" destId="{5D52513F-8C69-4D45-A4D8-F3D88FCC5B7A}" srcOrd="0" destOrd="0" presId="urn:microsoft.com/office/officeart/2018/2/layout/IconLabelList"/>
    <dgm:cxn modelId="{3CE4AD3C-CF20-FA48-A751-2BCAC954B559}" type="presParOf" srcId="{5D52513F-8C69-4D45-A4D8-F3D88FCC5B7A}" destId="{FC393869-E2C2-49BB-B983-254455A642BA}" srcOrd="0" destOrd="0" presId="urn:microsoft.com/office/officeart/2018/2/layout/IconLabelList"/>
    <dgm:cxn modelId="{207BADEB-B539-BB44-9810-77205DEA5712}" type="presParOf" srcId="{5D52513F-8C69-4D45-A4D8-F3D88FCC5B7A}" destId="{878D5F3C-63E6-4B4C-9849-C60435E8A36A}" srcOrd="1" destOrd="0" presId="urn:microsoft.com/office/officeart/2018/2/layout/IconLabelList"/>
    <dgm:cxn modelId="{0AE1D333-9FA0-A94A-BF04-03350BB8A183}" type="presParOf" srcId="{5D52513F-8C69-4D45-A4D8-F3D88FCC5B7A}" destId="{69D4AB18-30E4-4CA1-A417-8FB289E938A0}" srcOrd="2" destOrd="0" presId="urn:microsoft.com/office/officeart/2018/2/layout/IconLabelList"/>
    <dgm:cxn modelId="{429C5059-CA7A-824E-A276-6EB7D1CD0864}" type="presParOf" srcId="{E9AC7141-07B2-4732-B137-A5AD558540C2}" destId="{48367FAE-4523-4389-B29D-392300B98460}" srcOrd="1" destOrd="0" presId="urn:microsoft.com/office/officeart/2018/2/layout/IconLabelList"/>
    <dgm:cxn modelId="{BB69779A-8421-1542-A0B5-DD9F225C5E85}" type="presParOf" srcId="{E9AC7141-07B2-4732-B137-A5AD558540C2}" destId="{1BD15932-CEAD-45D3-B902-177860C61637}" srcOrd="2" destOrd="0" presId="urn:microsoft.com/office/officeart/2018/2/layout/IconLabelList"/>
    <dgm:cxn modelId="{38D6CF22-F0C0-B746-8998-6A1BFA499818}" type="presParOf" srcId="{1BD15932-CEAD-45D3-B902-177860C61637}" destId="{AD15ECB8-C543-4B65-973D-D123E4D4A9EA}" srcOrd="0" destOrd="0" presId="urn:microsoft.com/office/officeart/2018/2/layout/IconLabelList"/>
    <dgm:cxn modelId="{A65648F5-540D-7D43-AB1B-3AC88F6B3F24}" type="presParOf" srcId="{1BD15932-CEAD-45D3-B902-177860C61637}" destId="{F1F53DA4-AB39-47DA-B950-02F884844895}" srcOrd="1" destOrd="0" presId="urn:microsoft.com/office/officeart/2018/2/layout/IconLabelList"/>
    <dgm:cxn modelId="{967DD28B-FB5F-6D42-A29B-75B9456415FF}" type="presParOf" srcId="{1BD15932-CEAD-45D3-B902-177860C61637}" destId="{FF775033-BD75-4BB5-858C-026ABA5DA5AC}" srcOrd="2" destOrd="0" presId="urn:microsoft.com/office/officeart/2018/2/layout/IconLabelList"/>
    <dgm:cxn modelId="{267C99E9-6C86-8145-B3E4-4F64DE149ECF}" type="presParOf" srcId="{E9AC7141-07B2-4732-B137-A5AD558540C2}" destId="{715CCC03-B3A7-4050-BDDD-F94D9842C6C2}" srcOrd="3" destOrd="0" presId="urn:microsoft.com/office/officeart/2018/2/layout/IconLabelList"/>
    <dgm:cxn modelId="{20234C52-9F00-DD4E-BE7F-90EA4777A39A}" type="presParOf" srcId="{E9AC7141-07B2-4732-B137-A5AD558540C2}" destId="{13BDEC6D-CA4C-4805-8FF7-F6E5FFC0E899}" srcOrd="4" destOrd="0" presId="urn:microsoft.com/office/officeart/2018/2/layout/IconLabelList"/>
    <dgm:cxn modelId="{A7208166-71DE-9E44-B8A0-02E32F38E1F8}" type="presParOf" srcId="{13BDEC6D-CA4C-4805-8FF7-F6E5FFC0E899}" destId="{FF74EC3F-4BA6-4990-AA39-4F4E6452808B}" srcOrd="0" destOrd="0" presId="urn:microsoft.com/office/officeart/2018/2/layout/IconLabelList"/>
    <dgm:cxn modelId="{4C6D2CC8-C3E1-3143-932A-EDD9588832E9}" type="presParOf" srcId="{13BDEC6D-CA4C-4805-8FF7-F6E5FFC0E899}" destId="{F869CE5B-0739-4955-AFEB-1D8B44B597D6}" srcOrd="1" destOrd="0" presId="urn:microsoft.com/office/officeart/2018/2/layout/IconLabelList"/>
    <dgm:cxn modelId="{CAA04CCC-3953-394E-982D-E3D9FCCADA3C}" type="presParOf" srcId="{13BDEC6D-CA4C-4805-8FF7-F6E5FFC0E899}" destId="{E92ED2B9-071D-4021-9F3F-064353AA9F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C92A20A-7770-434B-BA10-BF19005DED7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4B6BDE-D647-5146-82D1-C12BDEB535DF}">
      <dgm:prSet/>
      <dgm:spPr/>
      <dgm:t>
        <a:bodyPr/>
        <a:lstStyle/>
        <a:p>
          <a:r>
            <a:rPr lang="en-CA" b="0"/>
            <a:t>Enhanced understanding of ICELAB through environmental condition monitoring.</a:t>
          </a:r>
          <a:endParaRPr lang="en-CA"/>
        </a:p>
      </dgm:t>
    </dgm:pt>
    <dgm:pt modelId="{4BB9BC4A-F54C-4B44-A192-C9D52E24C8FE}" type="parTrans" cxnId="{448313F8-F9DB-624D-9410-687DA2978B1F}">
      <dgm:prSet/>
      <dgm:spPr/>
      <dgm:t>
        <a:bodyPr/>
        <a:lstStyle/>
        <a:p>
          <a:endParaRPr lang="en-US"/>
        </a:p>
      </dgm:t>
    </dgm:pt>
    <dgm:pt modelId="{CF65A1A3-1485-8E43-9F7B-68EFB1839D5F}" type="sibTrans" cxnId="{448313F8-F9DB-624D-9410-687DA2978B1F}">
      <dgm:prSet/>
      <dgm:spPr/>
      <dgm:t>
        <a:bodyPr/>
        <a:lstStyle/>
        <a:p>
          <a:endParaRPr lang="en-US"/>
        </a:p>
      </dgm:t>
    </dgm:pt>
    <dgm:pt modelId="{440ABA59-5117-1B43-913A-53BF3EC74811}">
      <dgm:prSet/>
      <dgm:spPr/>
      <dgm:t>
        <a:bodyPr/>
        <a:lstStyle/>
        <a:p>
          <a:r>
            <a:rPr lang="en-CA" b="0"/>
            <a:t>Detailed mapping of heat, dust, and humidity distribution.</a:t>
          </a:r>
          <a:endParaRPr lang="en-CA"/>
        </a:p>
      </dgm:t>
    </dgm:pt>
    <dgm:pt modelId="{DBC74945-B0A6-1043-B639-5ED194144F7F}" type="parTrans" cxnId="{D49BAD6C-D00E-2B45-94AD-4148F77BDEF5}">
      <dgm:prSet/>
      <dgm:spPr/>
      <dgm:t>
        <a:bodyPr/>
        <a:lstStyle/>
        <a:p>
          <a:endParaRPr lang="en-US"/>
        </a:p>
      </dgm:t>
    </dgm:pt>
    <dgm:pt modelId="{6045476D-F7F4-C348-B6BF-A3C24662C673}" type="sibTrans" cxnId="{D49BAD6C-D00E-2B45-94AD-4148F77BDEF5}">
      <dgm:prSet/>
      <dgm:spPr/>
      <dgm:t>
        <a:bodyPr/>
        <a:lstStyle/>
        <a:p>
          <a:endParaRPr lang="en-US"/>
        </a:p>
      </dgm:t>
    </dgm:pt>
    <dgm:pt modelId="{B1A80A29-0DF5-7345-8C46-2E8EE3CCF0A4}">
      <dgm:prSet/>
      <dgm:spPr/>
      <dgm:t>
        <a:bodyPr/>
        <a:lstStyle/>
        <a:p>
          <a:r>
            <a:rPr lang="en-CA" b="0"/>
            <a:t>Quick response through alert system for situational changes.</a:t>
          </a:r>
          <a:endParaRPr lang="en-CA"/>
        </a:p>
      </dgm:t>
    </dgm:pt>
    <dgm:pt modelId="{52C32992-8F6F-E948-9B8B-413E1929817A}" type="parTrans" cxnId="{B8497440-4C2E-804B-991D-95E5BBA6FF57}">
      <dgm:prSet/>
      <dgm:spPr/>
      <dgm:t>
        <a:bodyPr/>
        <a:lstStyle/>
        <a:p>
          <a:endParaRPr lang="en-US"/>
        </a:p>
      </dgm:t>
    </dgm:pt>
    <dgm:pt modelId="{436694E2-5177-C146-A53A-6F60E0FA0CE1}" type="sibTrans" cxnId="{B8497440-4C2E-804B-991D-95E5BBA6FF57}">
      <dgm:prSet/>
      <dgm:spPr/>
      <dgm:t>
        <a:bodyPr/>
        <a:lstStyle/>
        <a:p>
          <a:endParaRPr lang="en-US"/>
        </a:p>
      </dgm:t>
    </dgm:pt>
    <dgm:pt modelId="{77972BBA-4C96-8647-B8BA-995C5FF31E7A}">
      <dgm:prSet/>
      <dgm:spPr/>
      <dgm:t>
        <a:bodyPr/>
        <a:lstStyle/>
        <a:p>
          <a:r>
            <a:rPr lang="en-CA" b="0"/>
            <a:t>Predictive maintenance enabled by pattern analysis.</a:t>
          </a:r>
          <a:endParaRPr lang="en-CA"/>
        </a:p>
      </dgm:t>
    </dgm:pt>
    <dgm:pt modelId="{65294B29-6EAF-B448-AADB-B5FCCC9EAFEF}" type="parTrans" cxnId="{D2F51640-35F1-D64E-AC5C-EA7773BA12AA}">
      <dgm:prSet/>
      <dgm:spPr/>
      <dgm:t>
        <a:bodyPr/>
        <a:lstStyle/>
        <a:p>
          <a:endParaRPr lang="en-US"/>
        </a:p>
      </dgm:t>
    </dgm:pt>
    <dgm:pt modelId="{F7EB2D80-2E33-414C-B60B-E516C6BB50ED}" type="sibTrans" cxnId="{D2F51640-35F1-D64E-AC5C-EA7773BA12AA}">
      <dgm:prSet/>
      <dgm:spPr/>
      <dgm:t>
        <a:bodyPr/>
        <a:lstStyle/>
        <a:p>
          <a:endParaRPr lang="en-US"/>
        </a:p>
      </dgm:t>
    </dgm:pt>
    <dgm:pt modelId="{5D4D8B55-EB6E-FD4E-9946-6A294CA21C00}" type="pres">
      <dgm:prSet presAssocID="{1C92A20A-7770-434B-BA10-BF19005DED71}" presName="vert0" presStyleCnt="0">
        <dgm:presLayoutVars>
          <dgm:dir/>
          <dgm:animOne val="branch"/>
          <dgm:animLvl val="lvl"/>
        </dgm:presLayoutVars>
      </dgm:prSet>
      <dgm:spPr/>
    </dgm:pt>
    <dgm:pt modelId="{DA34F687-944E-5D4F-92B5-62A2353280F4}" type="pres">
      <dgm:prSet presAssocID="{EF4B6BDE-D647-5146-82D1-C12BDEB535DF}" presName="thickLine" presStyleLbl="alignNode1" presStyleIdx="0" presStyleCnt="4"/>
      <dgm:spPr/>
    </dgm:pt>
    <dgm:pt modelId="{20891204-B4B7-1041-AC8C-6CB8F3592612}" type="pres">
      <dgm:prSet presAssocID="{EF4B6BDE-D647-5146-82D1-C12BDEB535DF}" presName="horz1" presStyleCnt="0"/>
      <dgm:spPr/>
    </dgm:pt>
    <dgm:pt modelId="{5AB950C3-1261-6945-B277-D11402FD6927}" type="pres">
      <dgm:prSet presAssocID="{EF4B6BDE-D647-5146-82D1-C12BDEB535DF}" presName="tx1" presStyleLbl="revTx" presStyleIdx="0" presStyleCnt="4"/>
      <dgm:spPr/>
    </dgm:pt>
    <dgm:pt modelId="{09E1C25C-DA0E-CE46-A503-A073BCE390DB}" type="pres">
      <dgm:prSet presAssocID="{EF4B6BDE-D647-5146-82D1-C12BDEB535DF}" presName="vert1" presStyleCnt="0"/>
      <dgm:spPr/>
    </dgm:pt>
    <dgm:pt modelId="{0C66139E-EB01-E342-8BBF-BEF8B04AD816}" type="pres">
      <dgm:prSet presAssocID="{440ABA59-5117-1B43-913A-53BF3EC74811}" presName="thickLine" presStyleLbl="alignNode1" presStyleIdx="1" presStyleCnt="4"/>
      <dgm:spPr/>
    </dgm:pt>
    <dgm:pt modelId="{C61321DE-769D-3348-A1CF-735FF2DFBA3F}" type="pres">
      <dgm:prSet presAssocID="{440ABA59-5117-1B43-913A-53BF3EC74811}" presName="horz1" presStyleCnt="0"/>
      <dgm:spPr/>
    </dgm:pt>
    <dgm:pt modelId="{6CB3E37B-68AF-4D46-9976-912585650279}" type="pres">
      <dgm:prSet presAssocID="{440ABA59-5117-1B43-913A-53BF3EC74811}" presName="tx1" presStyleLbl="revTx" presStyleIdx="1" presStyleCnt="4"/>
      <dgm:spPr/>
    </dgm:pt>
    <dgm:pt modelId="{614BEA0C-2D20-8A4B-891B-CAB316DC249F}" type="pres">
      <dgm:prSet presAssocID="{440ABA59-5117-1B43-913A-53BF3EC74811}" presName="vert1" presStyleCnt="0"/>
      <dgm:spPr/>
    </dgm:pt>
    <dgm:pt modelId="{7DFF3F84-BF68-D14D-8003-E2E629D4DF37}" type="pres">
      <dgm:prSet presAssocID="{B1A80A29-0DF5-7345-8C46-2E8EE3CCF0A4}" presName="thickLine" presStyleLbl="alignNode1" presStyleIdx="2" presStyleCnt="4"/>
      <dgm:spPr/>
    </dgm:pt>
    <dgm:pt modelId="{E58A02C9-B9A7-3E47-89A6-368FA583772E}" type="pres">
      <dgm:prSet presAssocID="{B1A80A29-0DF5-7345-8C46-2E8EE3CCF0A4}" presName="horz1" presStyleCnt="0"/>
      <dgm:spPr/>
    </dgm:pt>
    <dgm:pt modelId="{059E1DC8-89C7-ED48-80F8-3FDDC0FC3C22}" type="pres">
      <dgm:prSet presAssocID="{B1A80A29-0DF5-7345-8C46-2E8EE3CCF0A4}" presName="tx1" presStyleLbl="revTx" presStyleIdx="2" presStyleCnt="4"/>
      <dgm:spPr/>
    </dgm:pt>
    <dgm:pt modelId="{AB68263C-0325-D740-A400-88F04D03C4FD}" type="pres">
      <dgm:prSet presAssocID="{B1A80A29-0DF5-7345-8C46-2E8EE3CCF0A4}" presName="vert1" presStyleCnt="0"/>
      <dgm:spPr/>
    </dgm:pt>
    <dgm:pt modelId="{08F732F6-D6DA-624F-8950-A62A37B7AE6E}" type="pres">
      <dgm:prSet presAssocID="{77972BBA-4C96-8647-B8BA-995C5FF31E7A}" presName="thickLine" presStyleLbl="alignNode1" presStyleIdx="3" presStyleCnt="4"/>
      <dgm:spPr/>
    </dgm:pt>
    <dgm:pt modelId="{DCFEF237-45E5-5748-9301-5DFCCA81197A}" type="pres">
      <dgm:prSet presAssocID="{77972BBA-4C96-8647-B8BA-995C5FF31E7A}" presName="horz1" presStyleCnt="0"/>
      <dgm:spPr/>
    </dgm:pt>
    <dgm:pt modelId="{5527A75C-1283-7943-A013-1A0AD818054F}" type="pres">
      <dgm:prSet presAssocID="{77972BBA-4C96-8647-B8BA-995C5FF31E7A}" presName="tx1" presStyleLbl="revTx" presStyleIdx="3" presStyleCnt="4"/>
      <dgm:spPr/>
    </dgm:pt>
    <dgm:pt modelId="{883C1210-C3CD-0D44-9B4A-F961D5035788}" type="pres">
      <dgm:prSet presAssocID="{77972BBA-4C96-8647-B8BA-995C5FF31E7A}" presName="vert1" presStyleCnt="0"/>
      <dgm:spPr/>
    </dgm:pt>
  </dgm:ptLst>
  <dgm:cxnLst>
    <dgm:cxn modelId="{D2F51640-35F1-D64E-AC5C-EA7773BA12AA}" srcId="{1C92A20A-7770-434B-BA10-BF19005DED71}" destId="{77972BBA-4C96-8647-B8BA-995C5FF31E7A}" srcOrd="3" destOrd="0" parTransId="{65294B29-6EAF-B448-AADB-B5FCCC9EAFEF}" sibTransId="{F7EB2D80-2E33-414C-B60B-E516C6BB50ED}"/>
    <dgm:cxn modelId="{B8497440-4C2E-804B-991D-95E5BBA6FF57}" srcId="{1C92A20A-7770-434B-BA10-BF19005DED71}" destId="{B1A80A29-0DF5-7345-8C46-2E8EE3CCF0A4}" srcOrd="2" destOrd="0" parTransId="{52C32992-8F6F-E948-9B8B-413E1929817A}" sibTransId="{436694E2-5177-C146-A53A-6F60E0FA0CE1}"/>
    <dgm:cxn modelId="{F0623A48-DB0E-1049-B273-52A30A03B61C}" type="presOf" srcId="{440ABA59-5117-1B43-913A-53BF3EC74811}" destId="{6CB3E37B-68AF-4D46-9976-912585650279}" srcOrd="0" destOrd="0" presId="urn:microsoft.com/office/officeart/2008/layout/LinedList"/>
    <dgm:cxn modelId="{B3F28A4B-8909-444A-9293-80FFD7347D6D}" type="presOf" srcId="{B1A80A29-0DF5-7345-8C46-2E8EE3CCF0A4}" destId="{059E1DC8-89C7-ED48-80F8-3FDDC0FC3C22}" srcOrd="0" destOrd="0" presId="urn:microsoft.com/office/officeart/2008/layout/LinedList"/>
    <dgm:cxn modelId="{D49BAD6C-D00E-2B45-94AD-4148F77BDEF5}" srcId="{1C92A20A-7770-434B-BA10-BF19005DED71}" destId="{440ABA59-5117-1B43-913A-53BF3EC74811}" srcOrd="1" destOrd="0" parTransId="{DBC74945-B0A6-1043-B639-5ED194144F7F}" sibTransId="{6045476D-F7F4-C348-B6BF-A3C24662C673}"/>
    <dgm:cxn modelId="{F114E050-B506-1A46-9DB3-5BC85B9566C6}" type="presOf" srcId="{77972BBA-4C96-8647-B8BA-995C5FF31E7A}" destId="{5527A75C-1283-7943-A013-1A0AD818054F}" srcOrd="0" destOrd="0" presId="urn:microsoft.com/office/officeart/2008/layout/LinedList"/>
    <dgm:cxn modelId="{036BC358-BF7F-AE4C-938B-8FE8B26EFC81}" type="presOf" srcId="{EF4B6BDE-D647-5146-82D1-C12BDEB535DF}" destId="{5AB950C3-1261-6945-B277-D11402FD6927}" srcOrd="0" destOrd="0" presId="urn:microsoft.com/office/officeart/2008/layout/LinedList"/>
    <dgm:cxn modelId="{89E8ABD7-BF86-C74B-A506-CE55831D3345}" type="presOf" srcId="{1C92A20A-7770-434B-BA10-BF19005DED71}" destId="{5D4D8B55-EB6E-FD4E-9946-6A294CA21C00}" srcOrd="0" destOrd="0" presId="urn:microsoft.com/office/officeart/2008/layout/LinedList"/>
    <dgm:cxn modelId="{448313F8-F9DB-624D-9410-687DA2978B1F}" srcId="{1C92A20A-7770-434B-BA10-BF19005DED71}" destId="{EF4B6BDE-D647-5146-82D1-C12BDEB535DF}" srcOrd="0" destOrd="0" parTransId="{4BB9BC4A-F54C-4B44-A192-C9D52E24C8FE}" sibTransId="{CF65A1A3-1485-8E43-9F7B-68EFB1839D5F}"/>
    <dgm:cxn modelId="{32AD22F9-2ECD-594B-8F5C-720E86E58EF7}" type="presParOf" srcId="{5D4D8B55-EB6E-FD4E-9946-6A294CA21C00}" destId="{DA34F687-944E-5D4F-92B5-62A2353280F4}" srcOrd="0" destOrd="0" presId="urn:microsoft.com/office/officeart/2008/layout/LinedList"/>
    <dgm:cxn modelId="{B9A90005-B474-D64E-B9C2-2BB60D258CF3}" type="presParOf" srcId="{5D4D8B55-EB6E-FD4E-9946-6A294CA21C00}" destId="{20891204-B4B7-1041-AC8C-6CB8F3592612}" srcOrd="1" destOrd="0" presId="urn:microsoft.com/office/officeart/2008/layout/LinedList"/>
    <dgm:cxn modelId="{429E6464-DEA0-194A-817C-0722E3E60152}" type="presParOf" srcId="{20891204-B4B7-1041-AC8C-6CB8F3592612}" destId="{5AB950C3-1261-6945-B277-D11402FD6927}" srcOrd="0" destOrd="0" presId="urn:microsoft.com/office/officeart/2008/layout/LinedList"/>
    <dgm:cxn modelId="{DDCF15B0-7C7E-F340-8DE6-453AD7FB38F2}" type="presParOf" srcId="{20891204-B4B7-1041-AC8C-6CB8F3592612}" destId="{09E1C25C-DA0E-CE46-A503-A073BCE390DB}" srcOrd="1" destOrd="0" presId="urn:microsoft.com/office/officeart/2008/layout/LinedList"/>
    <dgm:cxn modelId="{580E168E-CC26-1A48-AC69-FB28AC584BC5}" type="presParOf" srcId="{5D4D8B55-EB6E-FD4E-9946-6A294CA21C00}" destId="{0C66139E-EB01-E342-8BBF-BEF8B04AD816}" srcOrd="2" destOrd="0" presId="urn:microsoft.com/office/officeart/2008/layout/LinedList"/>
    <dgm:cxn modelId="{582CEEC3-D018-A64C-B1F8-91B7BBF24744}" type="presParOf" srcId="{5D4D8B55-EB6E-FD4E-9946-6A294CA21C00}" destId="{C61321DE-769D-3348-A1CF-735FF2DFBA3F}" srcOrd="3" destOrd="0" presId="urn:microsoft.com/office/officeart/2008/layout/LinedList"/>
    <dgm:cxn modelId="{5E28E928-4C7B-644E-802E-CA1901A34131}" type="presParOf" srcId="{C61321DE-769D-3348-A1CF-735FF2DFBA3F}" destId="{6CB3E37B-68AF-4D46-9976-912585650279}" srcOrd="0" destOrd="0" presId="urn:microsoft.com/office/officeart/2008/layout/LinedList"/>
    <dgm:cxn modelId="{02244999-7577-B349-9FD6-BBBDE3C2F39F}" type="presParOf" srcId="{C61321DE-769D-3348-A1CF-735FF2DFBA3F}" destId="{614BEA0C-2D20-8A4B-891B-CAB316DC249F}" srcOrd="1" destOrd="0" presId="urn:microsoft.com/office/officeart/2008/layout/LinedList"/>
    <dgm:cxn modelId="{D374B40C-CA12-4B46-86E3-F55EB1104C21}" type="presParOf" srcId="{5D4D8B55-EB6E-FD4E-9946-6A294CA21C00}" destId="{7DFF3F84-BF68-D14D-8003-E2E629D4DF37}" srcOrd="4" destOrd="0" presId="urn:microsoft.com/office/officeart/2008/layout/LinedList"/>
    <dgm:cxn modelId="{B0DBA7A7-6FA1-6D42-A320-BC0ECD99F72B}" type="presParOf" srcId="{5D4D8B55-EB6E-FD4E-9946-6A294CA21C00}" destId="{E58A02C9-B9A7-3E47-89A6-368FA583772E}" srcOrd="5" destOrd="0" presId="urn:microsoft.com/office/officeart/2008/layout/LinedList"/>
    <dgm:cxn modelId="{1D3C4041-F4AA-A34A-B27C-F9C734B39E16}" type="presParOf" srcId="{E58A02C9-B9A7-3E47-89A6-368FA583772E}" destId="{059E1DC8-89C7-ED48-80F8-3FDDC0FC3C22}" srcOrd="0" destOrd="0" presId="urn:microsoft.com/office/officeart/2008/layout/LinedList"/>
    <dgm:cxn modelId="{9ACC9052-17A2-EE4B-9523-DCDF4AED79EA}" type="presParOf" srcId="{E58A02C9-B9A7-3E47-89A6-368FA583772E}" destId="{AB68263C-0325-D740-A400-88F04D03C4FD}" srcOrd="1" destOrd="0" presId="urn:microsoft.com/office/officeart/2008/layout/LinedList"/>
    <dgm:cxn modelId="{BD7B30A0-1DC3-874F-B507-2681CF7D5DE4}" type="presParOf" srcId="{5D4D8B55-EB6E-FD4E-9946-6A294CA21C00}" destId="{08F732F6-D6DA-624F-8950-A62A37B7AE6E}" srcOrd="6" destOrd="0" presId="urn:microsoft.com/office/officeart/2008/layout/LinedList"/>
    <dgm:cxn modelId="{DBA671E3-B335-E841-A10D-154F8C7076F6}" type="presParOf" srcId="{5D4D8B55-EB6E-FD4E-9946-6A294CA21C00}" destId="{DCFEF237-45E5-5748-9301-5DFCCA81197A}" srcOrd="7" destOrd="0" presId="urn:microsoft.com/office/officeart/2008/layout/LinedList"/>
    <dgm:cxn modelId="{EBFF716C-BBC0-654A-B819-2F1FE5335A44}" type="presParOf" srcId="{DCFEF237-45E5-5748-9301-5DFCCA81197A}" destId="{5527A75C-1283-7943-A013-1A0AD818054F}" srcOrd="0" destOrd="0" presId="urn:microsoft.com/office/officeart/2008/layout/LinedList"/>
    <dgm:cxn modelId="{122647B4-18EB-AF4A-918F-DD32D94077EA}" type="presParOf" srcId="{DCFEF237-45E5-5748-9301-5DFCCA81197A}" destId="{883C1210-C3CD-0D44-9B4A-F961D50357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92A20A-7770-434B-BA10-BF19005DED7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F4B6BDE-D647-5146-82D1-C12BDEB535DF}">
      <dgm:prSet/>
      <dgm:spPr/>
      <dgm:t>
        <a:bodyPr/>
        <a:lstStyle/>
        <a:p>
          <a:r>
            <a:rPr lang="fr-FR"/>
            <a:t>Meilleure compréhension d’ICELAB grâce à la surveillance des conditions environnementales.</a:t>
          </a:r>
          <a:endParaRPr lang="en-CA"/>
        </a:p>
      </dgm:t>
    </dgm:pt>
    <dgm:pt modelId="{4BB9BC4A-F54C-4B44-A192-C9D52E24C8FE}" type="parTrans" cxnId="{448313F8-F9DB-624D-9410-687DA2978B1F}">
      <dgm:prSet/>
      <dgm:spPr/>
      <dgm:t>
        <a:bodyPr/>
        <a:lstStyle/>
        <a:p>
          <a:endParaRPr lang="en-US"/>
        </a:p>
      </dgm:t>
    </dgm:pt>
    <dgm:pt modelId="{CF65A1A3-1485-8E43-9F7B-68EFB1839D5F}" type="sibTrans" cxnId="{448313F8-F9DB-624D-9410-687DA2978B1F}">
      <dgm:prSet/>
      <dgm:spPr/>
      <dgm:t>
        <a:bodyPr/>
        <a:lstStyle/>
        <a:p>
          <a:endParaRPr lang="en-US"/>
        </a:p>
      </dgm:t>
    </dgm:pt>
    <dgm:pt modelId="{440ABA59-5117-1B43-913A-53BF3EC74811}">
      <dgm:prSet/>
      <dgm:spPr/>
      <dgm:t>
        <a:bodyPr/>
        <a:lstStyle/>
        <a:p>
          <a:r>
            <a:rPr lang="fr-FR"/>
            <a:t>Cartographie détaillée de la répartition de la chaleur, de la poussière et de l’humidité.</a:t>
          </a:r>
          <a:endParaRPr lang="en-CA"/>
        </a:p>
      </dgm:t>
    </dgm:pt>
    <dgm:pt modelId="{DBC74945-B0A6-1043-B639-5ED194144F7F}" type="parTrans" cxnId="{D49BAD6C-D00E-2B45-94AD-4148F77BDEF5}">
      <dgm:prSet/>
      <dgm:spPr/>
      <dgm:t>
        <a:bodyPr/>
        <a:lstStyle/>
        <a:p>
          <a:endParaRPr lang="en-US"/>
        </a:p>
      </dgm:t>
    </dgm:pt>
    <dgm:pt modelId="{6045476D-F7F4-C348-B6BF-A3C24662C673}" type="sibTrans" cxnId="{D49BAD6C-D00E-2B45-94AD-4148F77BDEF5}">
      <dgm:prSet/>
      <dgm:spPr/>
      <dgm:t>
        <a:bodyPr/>
        <a:lstStyle/>
        <a:p>
          <a:endParaRPr lang="en-US"/>
        </a:p>
      </dgm:t>
    </dgm:pt>
    <dgm:pt modelId="{B1A80A29-0DF5-7345-8C46-2E8EE3CCF0A4}">
      <dgm:prSet/>
      <dgm:spPr/>
      <dgm:t>
        <a:bodyPr/>
        <a:lstStyle/>
        <a:p>
          <a:r>
            <a:rPr lang="fr-FR"/>
            <a:t>Réponse rapide grâce à un système d’alerte pour les changements de situation.</a:t>
          </a:r>
          <a:endParaRPr lang="en-CA"/>
        </a:p>
      </dgm:t>
    </dgm:pt>
    <dgm:pt modelId="{52C32992-8F6F-E948-9B8B-413E1929817A}" type="parTrans" cxnId="{B8497440-4C2E-804B-991D-95E5BBA6FF57}">
      <dgm:prSet/>
      <dgm:spPr/>
      <dgm:t>
        <a:bodyPr/>
        <a:lstStyle/>
        <a:p>
          <a:endParaRPr lang="en-US"/>
        </a:p>
      </dgm:t>
    </dgm:pt>
    <dgm:pt modelId="{436694E2-5177-C146-A53A-6F60E0FA0CE1}" type="sibTrans" cxnId="{B8497440-4C2E-804B-991D-95E5BBA6FF57}">
      <dgm:prSet/>
      <dgm:spPr/>
      <dgm:t>
        <a:bodyPr/>
        <a:lstStyle/>
        <a:p>
          <a:endParaRPr lang="en-US"/>
        </a:p>
      </dgm:t>
    </dgm:pt>
    <dgm:pt modelId="{77972BBA-4C96-8647-B8BA-995C5FF31E7A}">
      <dgm:prSet/>
      <dgm:spPr/>
      <dgm:t>
        <a:bodyPr/>
        <a:lstStyle/>
        <a:p>
          <a:r>
            <a:rPr lang="fr-FR"/>
            <a:t>Maintenance prédictive rendue possible grâce à l’analyse des tendances.</a:t>
          </a:r>
          <a:endParaRPr lang="en-CA"/>
        </a:p>
      </dgm:t>
    </dgm:pt>
    <dgm:pt modelId="{65294B29-6EAF-B448-AADB-B5FCCC9EAFEF}" type="parTrans" cxnId="{D2F51640-35F1-D64E-AC5C-EA7773BA12AA}">
      <dgm:prSet/>
      <dgm:spPr/>
      <dgm:t>
        <a:bodyPr/>
        <a:lstStyle/>
        <a:p>
          <a:endParaRPr lang="en-US"/>
        </a:p>
      </dgm:t>
    </dgm:pt>
    <dgm:pt modelId="{F7EB2D80-2E33-414C-B60B-E516C6BB50ED}" type="sibTrans" cxnId="{D2F51640-35F1-D64E-AC5C-EA7773BA12AA}">
      <dgm:prSet/>
      <dgm:spPr/>
      <dgm:t>
        <a:bodyPr/>
        <a:lstStyle/>
        <a:p>
          <a:endParaRPr lang="en-US"/>
        </a:p>
      </dgm:t>
    </dgm:pt>
    <dgm:pt modelId="{5D4D8B55-EB6E-FD4E-9946-6A294CA21C00}" type="pres">
      <dgm:prSet presAssocID="{1C92A20A-7770-434B-BA10-BF19005DED71}" presName="vert0" presStyleCnt="0">
        <dgm:presLayoutVars>
          <dgm:dir/>
          <dgm:animOne val="branch"/>
          <dgm:animLvl val="lvl"/>
        </dgm:presLayoutVars>
      </dgm:prSet>
      <dgm:spPr/>
    </dgm:pt>
    <dgm:pt modelId="{DA34F687-944E-5D4F-92B5-62A2353280F4}" type="pres">
      <dgm:prSet presAssocID="{EF4B6BDE-D647-5146-82D1-C12BDEB535DF}" presName="thickLine" presStyleLbl="alignNode1" presStyleIdx="0" presStyleCnt="4"/>
      <dgm:spPr/>
    </dgm:pt>
    <dgm:pt modelId="{20891204-B4B7-1041-AC8C-6CB8F3592612}" type="pres">
      <dgm:prSet presAssocID="{EF4B6BDE-D647-5146-82D1-C12BDEB535DF}" presName="horz1" presStyleCnt="0"/>
      <dgm:spPr/>
    </dgm:pt>
    <dgm:pt modelId="{5AB950C3-1261-6945-B277-D11402FD6927}" type="pres">
      <dgm:prSet presAssocID="{EF4B6BDE-D647-5146-82D1-C12BDEB535DF}" presName="tx1" presStyleLbl="revTx" presStyleIdx="0" presStyleCnt="4"/>
      <dgm:spPr/>
    </dgm:pt>
    <dgm:pt modelId="{09E1C25C-DA0E-CE46-A503-A073BCE390DB}" type="pres">
      <dgm:prSet presAssocID="{EF4B6BDE-D647-5146-82D1-C12BDEB535DF}" presName="vert1" presStyleCnt="0"/>
      <dgm:spPr/>
    </dgm:pt>
    <dgm:pt modelId="{0C66139E-EB01-E342-8BBF-BEF8B04AD816}" type="pres">
      <dgm:prSet presAssocID="{440ABA59-5117-1B43-913A-53BF3EC74811}" presName="thickLine" presStyleLbl="alignNode1" presStyleIdx="1" presStyleCnt="4"/>
      <dgm:spPr/>
    </dgm:pt>
    <dgm:pt modelId="{C61321DE-769D-3348-A1CF-735FF2DFBA3F}" type="pres">
      <dgm:prSet presAssocID="{440ABA59-5117-1B43-913A-53BF3EC74811}" presName="horz1" presStyleCnt="0"/>
      <dgm:spPr/>
    </dgm:pt>
    <dgm:pt modelId="{6CB3E37B-68AF-4D46-9976-912585650279}" type="pres">
      <dgm:prSet presAssocID="{440ABA59-5117-1B43-913A-53BF3EC74811}" presName="tx1" presStyleLbl="revTx" presStyleIdx="1" presStyleCnt="4"/>
      <dgm:spPr/>
    </dgm:pt>
    <dgm:pt modelId="{614BEA0C-2D20-8A4B-891B-CAB316DC249F}" type="pres">
      <dgm:prSet presAssocID="{440ABA59-5117-1B43-913A-53BF3EC74811}" presName="vert1" presStyleCnt="0"/>
      <dgm:spPr/>
    </dgm:pt>
    <dgm:pt modelId="{7DFF3F84-BF68-D14D-8003-E2E629D4DF37}" type="pres">
      <dgm:prSet presAssocID="{B1A80A29-0DF5-7345-8C46-2E8EE3CCF0A4}" presName="thickLine" presStyleLbl="alignNode1" presStyleIdx="2" presStyleCnt="4"/>
      <dgm:spPr/>
    </dgm:pt>
    <dgm:pt modelId="{E58A02C9-B9A7-3E47-89A6-368FA583772E}" type="pres">
      <dgm:prSet presAssocID="{B1A80A29-0DF5-7345-8C46-2E8EE3CCF0A4}" presName="horz1" presStyleCnt="0"/>
      <dgm:spPr/>
    </dgm:pt>
    <dgm:pt modelId="{059E1DC8-89C7-ED48-80F8-3FDDC0FC3C22}" type="pres">
      <dgm:prSet presAssocID="{B1A80A29-0DF5-7345-8C46-2E8EE3CCF0A4}" presName="tx1" presStyleLbl="revTx" presStyleIdx="2" presStyleCnt="4"/>
      <dgm:spPr/>
    </dgm:pt>
    <dgm:pt modelId="{AB68263C-0325-D740-A400-88F04D03C4FD}" type="pres">
      <dgm:prSet presAssocID="{B1A80A29-0DF5-7345-8C46-2E8EE3CCF0A4}" presName="vert1" presStyleCnt="0"/>
      <dgm:spPr/>
    </dgm:pt>
    <dgm:pt modelId="{08F732F6-D6DA-624F-8950-A62A37B7AE6E}" type="pres">
      <dgm:prSet presAssocID="{77972BBA-4C96-8647-B8BA-995C5FF31E7A}" presName="thickLine" presStyleLbl="alignNode1" presStyleIdx="3" presStyleCnt="4"/>
      <dgm:spPr/>
    </dgm:pt>
    <dgm:pt modelId="{DCFEF237-45E5-5748-9301-5DFCCA81197A}" type="pres">
      <dgm:prSet presAssocID="{77972BBA-4C96-8647-B8BA-995C5FF31E7A}" presName="horz1" presStyleCnt="0"/>
      <dgm:spPr/>
    </dgm:pt>
    <dgm:pt modelId="{5527A75C-1283-7943-A013-1A0AD818054F}" type="pres">
      <dgm:prSet presAssocID="{77972BBA-4C96-8647-B8BA-995C5FF31E7A}" presName="tx1" presStyleLbl="revTx" presStyleIdx="3" presStyleCnt="4"/>
      <dgm:spPr/>
    </dgm:pt>
    <dgm:pt modelId="{883C1210-C3CD-0D44-9B4A-F961D5035788}" type="pres">
      <dgm:prSet presAssocID="{77972BBA-4C96-8647-B8BA-995C5FF31E7A}" presName="vert1" presStyleCnt="0"/>
      <dgm:spPr/>
    </dgm:pt>
  </dgm:ptLst>
  <dgm:cxnLst>
    <dgm:cxn modelId="{D2F51640-35F1-D64E-AC5C-EA7773BA12AA}" srcId="{1C92A20A-7770-434B-BA10-BF19005DED71}" destId="{77972BBA-4C96-8647-B8BA-995C5FF31E7A}" srcOrd="3" destOrd="0" parTransId="{65294B29-6EAF-B448-AADB-B5FCCC9EAFEF}" sibTransId="{F7EB2D80-2E33-414C-B60B-E516C6BB50ED}"/>
    <dgm:cxn modelId="{B8497440-4C2E-804B-991D-95E5BBA6FF57}" srcId="{1C92A20A-7770-434B-BA10-BF19005DED71}" destId="{B1A80A29-0DF5-7345-8C46-2E8EE3CCF0A4}" srcOrd="2" destOrd="0" parTransId="{52C32992-8F6F-E948-9B8B-413E1929817A}" sibTransId="{436694E2-5177-C146-A53A-6F60E0FA0CE1}"/>
    <dgm:cxn modelId="{F0623A48-DB0E-1049-B273-52A30A03B61C}" type="presOf" srcId="{440ABA59-5117-1B43-913A-53BF3EC74811}" destId="{6CB3E37B-68AF-4D46-9976-912585650279}" srcOrd="0" destOrd="0" presId="urn:microsoft.com/office/officeart/2008/layout/LinedList"/>
    <dgm:cxn modelId="{B3F28A4B-8909-444A-9293-80FFD7347D6D}" type="presOf" srcId="{B1A80A29-0DF5-7345-8C46-2E8EE3CCF0A4}" destId="{059E1DC8-89C7-ED48-80F8-3FDDC0FC3C22}" srcOrd="0" destOrd="0" presId="urn:microsoft.com/office/officeart/2008/layout/LinedList"/>
    <dgm:cxn modelId="{D49BAD6C-D00E-2B45-94AD-4148F77BDEF5}" srcId="{1C92A20A-7770-434B-BA10-BF19005DED71}" destId="{440ABA59-5117-1B43-913A-53BF3EC74811}" srcOrd="1" destOrd="0" parTransId="{DBC74945-B0A6-1043-B639-5ED194144F7F}" sibTransId="{6045476D-F7F4-C348-B6BF-A3C24662C673}"/>
    <dgm:cxn modelId="{F114E050-B506-1A46-9DB3-5BC85B9566C6}" type="presOf" srcId="{77972BBA-4C96-8647-B8BA-995C5FF31E7A}" destId="{5527A75C-1283-7943-A013-1A0AD818054F}" srcOrd="0" destOrd="0" presId="urn:microsoft.com/office/officeart/2008/layout/LinedList"/>
    <dgm:cxn modelId="{036BC358-BF7F-AE4C-938B-8FE8B26EFC81}" type="presOf" srcId="{EF4B6BDE-D647-5146-82D1-C12BDEB535DF}" destId="{5AB950C3-1261-6945-B277-D11402FD6927}" srcOrd="0" destOrd="0" presId="urn:microsoft.com/office/officeart/2008/layout/LinedList"/>
    <dgm:cxn modelId="{89E8ABD7-BF86-C74B-A506-CE55831D3345}" type="presOf" srcId="{1C92A20A-7770-434B-BA10-BF19005DED71}" destId="{5D4D8B55-EB6E-FD4E-9946-6A294CA21C00}" srcOrd="0" destOrd="0" presId="urn:microsoft.com/office/officeart/2008/layout/LinedList"/>
    <dgm:cxn modelId="{448313F8-F9DB-624D-9410-687DA2978B1F}" srcId="{1C92A20A-7770-434B-BA10-BF19005DED71}" destId="{EF4B6BDE-D647-5146-82D1-C12BDEB535DF}" srcOrd="0" destOrd="0" parTransId="{4BB9BC4A-F54C-4B44-A192-C9D52E24C8FE}" sibTransId="{CF65A1A3-1485-8E43-9F7B-68EFB1839D5F}"/>
    <dgm:cxn modelId="{32AD22F9-2ECD-594B-8F5C-720E86E58EF7}" type="presParOf" srcId="{5D4D8B55-EB6E-FD4E-9946-6A294CA21C00}" destId="{DA34F687-944E-5D4F-92B5-62A2353280F4}" srcOrd="0" destOrd="0" presId="urn:microsoft.com/office/officeart/2008/layout/LinedList"/>
    <dgm:cxn modelId="{B9A90005-B474-D64E-B9C2-2BB60D258CF3}" type="presParOf" srcId="{5D4D8B55-EB6E-FD4E-9946-6A294CA21C00}" destId="{20891204-B4B7-1041-AC8C-6CB8F3592612}" srcOrd="1" destOrd="0" presId="urn:microsoft.com/office/officeart/2008/layout/LinedList"/>
    <dgm:cxn modelId="{429E6464-DEA0-194A-817C-0722E3E60152}" type="presParOf" srcId="{20891204-B4B7-1041-AC8C-6CB8F3592612}" destId="{5AB950C3-1261-6945-B277-D11402FD6927}" srcOrd="0" destOrd="0" presId="urn:microsoft.com/office/officeart/2008/layout/LinedList"/>
    <dgm:cxn modelId="{DDCF15B0-7C7E-F340-8DE6-453AD7FB38F2}" type="presParOf" srcId="{20891204-B4B7-1041-AC8C-6CB8F3592612}" destId="{09E1C25C-DA0E-CE46-A503-A073BCE390DB}" srcOrd="1" destOrd="0" presId="urn:microsoft.com/office/officeart/2008/layout/LinedList"/>
    <dgm:cxn modelId="{580E168E-CC26-1A48-AC69-FB28AC584BC5}" type="presParOf" srcId="{5D4D8B55-EB6E-FD4E-9946-6A294CA21C00}" destId="{0C66139E-EB01-E342-8BBF-BEF8B04AD816}" srcOrd="2" destOrd="0" presId="urn:microsoft.com/office/officeart/2008/layout/LinedList"/>
    <dgm:cxn modelId="{582CEEC3-D018-A64C-B1F8-91B7BBF24744}" type="presParOf" srcId="{5D4D8B55-EB6E-FD4E-9946-6A294CA21C00}" destId="{C61321DE-769D-3348-A1CF-735FF2DFBA3F}" srcOrd="3" destOrd="0" presId="urn:microsoft.com/office/officeart/2008/layout/LinedList"/>
    <dgm:cxn modelId="{5E28E928-4C7B-644E-802E-CA1901A34131}" type="presParOf" srcId="{C61321DE-769D-3348-A1CF-735FF2DFBA3F}" destId="{6CB3E37B-68AF-4D46-9976-912585650279}" srcOrd="0" destOrd="0" presId="urn:microsoft.com/office/officeart/2008/layout/LinedList"/>
    <dgm:cxn modelId="{02244999-7577-B349-9FD6-BBBDE3C2F39F}" type="presParOf" srcId="{C61321DE-769D-3348-A1CF-735FF2DFBA3F}" destId="{614BEA0C-2D20-8A4B-891B-CAB316DC249F}" srcOrd="1" destOrd="0" presId="urn:microsoft.com/office/officeart/2008/layout/LinedList"/>
    <dgm:cxn modelId="{D374B40C-CA12-4B46-86E3-F55EB1104C21}" type="presParOf" srcId="{5D4D8B55-EB6E-FD4E-9946-6A294CA21C00}" destId="{7DFF3F84-BF68-D14D-8003-E2E629D4DF37}" srcOrd="4" destOrd="0" presId="urn:microsoft.com/office/officeart/2008/layout/LinedList"/>
    <dgm:cxn modelId="{B0DBA7A7-6FA1-6D42-A320-BC0ECD99F72B}" type="presParOf" srcId="{5D4D8B55-EB6E-FD4E-9946-6A294CA21C00}" destId="{E58A02C9-B9A7-3E47-89A6-368FA583772E}" srcOrd="5" destOrd="0" presId="urn:microsoft.com/office/officeart/2008/layout/LinedList"/>
    <dgm:cxn modelId="{1D3C4041-F4AA-A34A-B27C-F9C734B39E16}" type="presParOf" srcId="{E58A02C9-B9A7-3E47-89A6-368FA583772E}" destId="{059E1DC8-89C7-ED48-80F8-3FDDC0FC3C22}" srcOrd="0" destOrd="0" presId="urn:microsoft.com/office/officeart/2008/layout/LinedList"/>
    <dgm:cxn modelId="{9ACC9052-17A2-EE4B-9523-DCDF4AED79EA}" type="presParOf" srcId="{E58A02C9-B9A7-3E47-89A6-368FA583772E}" destId="{AB68263C-0325-D740-A400-88F04D03C4FD}" srcOrd="1" destOrd="0" presId="urn:microsoft.com/office/officeart/2008/layout/LinedList"/>
    <dgm:cxn modelId="{BD7B30A0-1DC3-874F-B507-2681CF7D5DE4}" type="presParOf" srcId="{5D4D8B55-EB6E-FD4E-9946-6A294CA21C00}" destId="{08F732F6-D6DA-624F-8950-A62A37B7AE6E}" srcOrd="6" destOrd="0" presId="urn:microsoft.com/office/officeart/2008/layout/LinedList"/>
    <dgm:cxn modelId="{DBA671E3-B335-E841-A10D-154F8C7076F6}" type="presParOf" srcId="{5D4D8B55-EB6E-FD4E-9946-6A294CA21C00}" destId="{DCFEF237-45E5-5748-9301-5DFCCA81197A}" srcOrd="7" destOrd="0" presId="urn:microsoft.com/office/officeart/2008/layout/LinedList"/>
    <dgm:cxn modelId="{EBFF716C-BBC0-654A-B819-2F1FE5335A44}" type="presParOf" srcId="{DCFEF237-45E5-5748-9301-5DFCCA81197A}" destId="{5527A75C-1283-7943-A013-1A0AD818054F}" srcOrd="0" destOrd="0" presId="urn:microsoft.com/office/officeart/2008/layout/LinedList"/>
    <dgm:cxn modelId="{122647B4-18EB-AF4A-918F-DD32D94077EA}" type="presParOf" srcId="{DCFEF237-45E5-5748-9301-5DFCCA81197A}" destId="{883C1210-C3CD-0D44-9B4A-F961D50357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E5CCFAC-E2EF-4125-9A14-13E96574CB8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283DE5-186D-4AC5-89CA-211CF2829794}">
      <dgm:prSet/>
      <dgm:spPr/>
      <dgm:t>
        <a:bodyPr/>
        <a:lstStyle/>
        <a:p>
          <a:r>
            <a:rPr lang="en-US" b="1"/>
            <a:t>Enhanced Operational Efficiency: Create a more efficient data center operation through optimized environmental conditions.</a:t>
          </a:r>
          <a:endParaRPr lang="en-US"/>
        </a:p>
      </dgm:t>
    </dgm:pt>
    <dgm:pt modelId="{A2222A9B-EBD3-4F7A-AAB7-C6B8041B734F}" type="parTrans" cxnId="{D7F5F89B-238E-456E-B311-62E786D07C80}">
      <dgm:prSet/>
      <dgm:spPr/>
      <dgm:t>
        <a:bodyPr/>
        <a:lstStyle/>
        <a:p>
          <a:endParaRPr lang="en-US"/>
        </a:p>
      </dgm:t>
    </dgm:pt>
    <dgm:pt modelId="{1E388BF1-DDB0-48E6-99E9-C1A53C40F958}" type="sibTrans" cxnId="{D7F5F89B-238E-456E-B311-62E786D07C80}">
      <dgm:prSet/>
      <dgm:spPr/>
      <dgm:t>
        <a:bodyPr/>
        <a:lstStyle/>
        <a:p>
          <a:endParaRPr lang="en-US"/>
        </a:p>
      </dgm:t>
    </dgm:pt>
    <dgm:pt modelId="{9136B211-3C7E-4668-A757-4B69C1E99891}">
      <dgm:prSet/>
      <dgm:spPr/>
      <dgm:t>
        <a:bodyPr/>
        <a:lstStyle/>
        <a:p>
          <a:r>
            <a:rPr lang="en-US" b="1"/>
            <a:t>Cost Reduction: Achieve significant cost savings through energy efficiency and predictive maintenance.</a:t>
          </a:r>
          <a:endParaRPr lang="en-US"/>
        </a:p>
      </dgm:t>
    </dgm:pt>
    <dgm:pt modelId="{248FA767-E4CD-44CA-92DF-DFCAD5DED0C3}" type="parTrans" cxnId="{502B806C-A055-41B7-8F49-4F4527BDAE09}">
      <dgm:prSet/>
      <dgm:spPr/>
      <dgm:t>
        <a:bodyPr/>
        <a:lstStyle/>
        <a:p>
          <a:endParaRPr lang="en-US"/>
        </a:p>
      </dgm:t>
    </dgm:pt>
    <dgm:pt modelId="{048F1FEB-1BD2-48CD-B5E0-7E8556F10C8F}" type="sibTrans" cxnId="{502B806C-A055-41B7-8F49-4F4527BDAE09}">
      <dgm:prSet/>
      <dgm:spPr/>
      <dgm:t>
        <a:bodyPr/>
        <a:lstStyle/>
        <a:p>
          <a:endParaRPr lang="en-US"/>
        </a:p>
      </dgm:t>
    </dgm:pt>
    <dgm:pt modelId="{DF506F04-DB18-43C2-8843-7DAFCC4BCD72}">
      <dgm:prSet/>
      <dgm:spPr/>
      <dgm:t>
        <a:bodyPr/>
        <a:lstStyle/>
        <a:p>
          <a:r>
            <a:rPr lang="en-US" b="1"/>
            <a:t>Downtime Reduction: Minimize downtime by rapidly identifying and addressing environmental threats.</a:t>
          </a:r>
          <a:endParaRPr lang="en-US"/>
        </a:p>
      </dgm:t>
    </dgm:pt>
    <dgm:pt modelId="{DA3A006A-CC9B-4DE2-9399-26B45E12AC1B}" type="parTrans" cxnId="{48C14D87-A2E8-4286-A294-BE3E9B271745}">
      <dgm:prSet/>
      <dgm:spPr/>
      <dgm:t>
        <a:bodyPr/>
        <a:lstStyle/>
        <a:p>
          <a:endParaRPr lang="en-US"/>
        </a:p>
      </dgm:t>
    </dgm:pt>
    <dgm:pt modelId="{AAD2A291-0766-478D-BD99-8C0A687FBDEF}" type="sibTrans" cxnId="{48C14D87-A2E8-4286-A294-BE3E9B271745}">
      <dgm:prSet/>
      <dgm:spPr/>
      <dgm:t>
        <a:bodyPr/>
        <a:lstStyle/>
        <a:p>
          <a:endParaRPr lang="en-US"/>
        </a:p>
      </dgm:t>
    </dgm:pt>
    <dgm:pt modelId="{551485FC-D7F7-423A-9B00-923BD0545617}">
      <dgm:prSet/>
      <dgm:spPr/>
      <dgm:t>
        <a:bodyPr/>
        <a:lstStyle/>
        <a:p>
          <a:r>
            <a:rPr lang="en-US" b="1"/>
            <a:t>Risk Mitigation: Proactively mitigate risks related to equipment failure or damage.</a:t>
          </a:r>
          <a:endParaRPr lang="en-US"/>
        </a:p>
      </dgm:t>
    </dgm:pt>
    <dgm:pt modelId="{06A6003F-BD04-486F-9747-9E47CE9444B5}" type="parTrans" cxnId="{055E5968-686F-42A5-8989-6EF3B115A8A7}">
      <dgm:prSet/>
      <dgm:spPr/>
      <dgm:t>
        <a:bodyPr/>
        <a:lstStyle/>
        <a:p>
          <a:endParaRPr lang="en-US"/>
        </a:p>
      </dgm:t>
    </dgm:pt>
    <dgm:pt modelId="{2123DE41-412B-4ED1-935E-285B27F77B2B}" type="sibTrans" cxnId="{055E5968-686F-42A5-8989-6EF3B115A8A7}">
      <dgm:prSet/>
      <dgm:spPr/>
      <dgm:t>
        <a:bodyPr/>
        <a:lstStyle/>
        <a:p>
          <a:endParaRPr lang="en-US"/>
        </a:p>
      </dgm:t>
    </dgm:pt>
    <dgm:pt modelId="{9414B9FD-EF26-4298-9766-2D167105F4E2}">
      <dgm:prSet/>
      <dgm:spPr/>
      <dgm:t>
        <a:bodyPr/>
        <a:lstStyle/>
        <a:p>
          <a:r>
            <a:rPr lang="en-US" b="1"/>
            <a:t>Data-Driven Decision Making: Drive business decisions and strategy using the data and insights generated from the environmental monitoring.</a:t>
          </a:r>
          <a:endParaRPr lang="en-US"/>
        </a:p>
      </dgm:t>
    </dgm:pt>
    <dgm:pt modelId="{E409E990-A625-4E1D-8E38-526804C57802}" type="parTrans" cxnId="{73E35BC0-CF76-46CC-90B1-3687E50318DF}">
      <dgm:prSet/>
      <dgm:spPr/>
      <dgm:t>
        <a:bodyPr/>
        <a:lstStyle/>
        <a:p>
          <a:endParaRPr lang="en-US"/>
        </a:p>
      </dgm:t>
    </dgm:pt>
    <dgm:pt modelId="{D7F82BCF-435A-466C-8695-DE08DDF5FFAE}" type="sibTrans" cxnId="{73E35BC0-CF76-46CC-90B1-3687E50318DF}">
      <dgm:prSet/>
      <dgm:spPr/>
      <dgm:t>
        <a:bodyPr/>
        <a:lstStyle/>
        <a:p>
          <a:endParaRPr lang="en-US"/>
        </a:p>
      </dgm:t>
    </dgm:pt>
    <dgm:pt modelId="{A3BAC439-C22B-4AAB-BE35-F203E3F98638}" type="pres">
      <dgm:prSet presAssocID="{EE5CCFAC-E2EF-4125-9A14-13E96574CB84}" presName="root" presStyleCnt="0">
        <dgm:presLayoutVars>
          <dgm:dir/>
          <dgm:resizeHandles val="exact"/>
        </dgm:presLayoutVars>
      </dgm:prSet>
      <dgm:spPr/>
    </dgm:pt>
    <dgm:pt modelId="{EBB17107-CF55-4524-83FD-037C2CF752EB}" type="pres">
      <dgm:prSet presAssocID="{8D283DE5-186D-4AC5-89CA-211CF2829794}" presName="compNode" presStyleCnt="0"/>
      <dgm:spPr/>
    </dgm:pt>
    <dgm:pt modelId="{86123F8F-13D7-443F-BA57-E5AA1F7863DE}" type="pres">
      <dgm:prSet presAssocID="{8D283DE5-186D-4AC5-89CA-211CF2829794}" presName="bgRect" presStyleLbl="bgShp" presStyleIdx="0" presStyleCnt="5"/>
      <dgm:spPr/>
    </dgm:pt>
    <dgm:pt modelId="{56F81FCB-A7AF-49E0-83AD-C2CB9AACA6D2}" type="pres">
      <dgm:prSet presAssocID="{8D283DE5-186D-4AC5-89CA-211CF28297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000E688-1B5E-42CB-94FE-AE6D2C923F47}" type="pres">
      <dgm:prSet presAssocID="{8D283DE5-186D-4AC5-89CA-211CF2829794}" presName="spaceRect" presStyleCnt="0"/>
      <dgm:spPr/>
    </dgm:pt>
    <dgm:pt modelId="{6CBAA9A0-CBD2-450C-861F-083BF6F38BDC}" type="pres">
      <dgm:prSet presAssocID="{8D283DE5-186D-4AC5-89CA-211CF2829794}" presName="parTx" presStyleLbl="revTx" presStyleIdx="0" presStyleCnt="5">
        <dgm:presLayoutVars>
          <dgm:chMax val="0"/>
          <dgm:chPref val="0"/>
        </dgm:presLayoutVars>
      </dgm:prSet>
      <dgm:spPr/>
    </dgm:pt>
    <dgm:pt modelId="{E22626E7-86BE-432B-8265-9B25D9A7B08C}" type="pres">
      <dgm:prSet presAssocID="{1E388BF1-DDB0-48E6-99E9-C1A53C40F958}" presName="sibTrans" presStyleCnt="0"/>
      <dgm:spPr/>
    </dgm:pt>
    <dgm:pt modelId="{BC3DEAEC-6442-4CEE-8452-B2214E6482C6}" type="pres">
      <dgm:prSet presAssocID="{9136B211-3C7E-4668-A757-4B69C1E99891}" presName="compNode" presStyleCnt="0"/>
      <dgm:spPr/>
    </dgm:pt>
    <dgm:pt modelId="{152E3FD5-8817-424D-ACB8-D295BCB284A1}" type="pres">
      <dgm:prSet presAssocID="{9136B211-3C7E-4668-A757-4B69C1E99891}" presName="bgRect" presStyleLbl="bgShp" presStyleIdx="1" presStyleCnt="5"/>
      <dgm:spPr/>
    </dgm:pt>
    <dgm:pt modelId="{15239843-C1A7-4BD6-891C-6D3D1D39D904}" type="pres">
      <dgm:prSet presAssocID="{9136B211-3C7E-4668-A757-4B69C1E998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8C95AFDF-D387-4891-BD5A-584AFF07058A}" type="pres">
      <dgm:prSet presAssocID="{9136B211-3C7E-4668-A757-4B69C1E99891}" presName="spaceRect" presStyleCnt="0"/>
      <dgm:spPr/>
    </dgm:pt>
    <dgm:pt modelId="{4B8E82C1-E1DA-4FA1-B0E5-1C271D7B2E62}" type="pres">
      <dgm:prSet presAssocID="{9136B211-3C7E-4668-A757-4B69C1E99891}" presName="parTx" presStyleLbl="revTx" presStyleIdx="1" presStyleCnt="5">
        <dgm:presLayoutVars>
          <dgm:chMax val="0"/>
          <dgm:chPref val="0"/>
        </dgm:presLayoutVars>
      </dgm:prSet>
      <dgm:spPr/>
    </dgm:pt>
    <dgm:pt modelId="{4BA22483-7297-4EFA-BAC4-99EB14F0E20C}" type="pres">
      <dgm:prSet presAssocID="{048F1FEB-1BD2-48CD-B5E0-7E8556F10C8F}" presName="sibTrans" presStyleCnt="0"/>
      <dgm:spPr/>
    </dgm:pt>
    <dgm:pt modelId="{FDCCF8BC-F010-4E1F-AD9F-7431B1808AC0}" type="pres">
      <dgm:prSet presAssocID="{DF506F04-DB18-43C2-8843-7DAFCC4BCD72}" presName="compNode" presStyleCnt="0"/>
      <dgm:spPr/>
    </dgm:pt>
    <dgm:pt modelId="{6E6FFF8A-EF5C-4E49-84E9-DB88AC045545}" type="pres">
      <dgm:prSet presAssocID="{DF506F04-DB18-43C2-8843-7DAFCC4BCD72}" presName="bgRect" presStyleLbl="bgShp" presStyleIdx="2" presStyleCnt="5"/>
      <dgm:spPr/>
    </dgm:pt>
    <dgm:pt modelId="{6F0C57AC-F8F4-4EAC-BD12-EC41A7088B01}" type="pres">
      <dgm:prSet presAssocID="{DF506F04-DB18-43C2-8843-7DAFCC4BCD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01206F3-C7FE-477F-82B2-25F30C6654FE}" type="pres">
      <dgm:prSet presAssocID="{DF506F04-DB18-43C2-8843-7DAFCC4BCD72}" presName="spaceRect" presStyleCnt="0"/>
      <dgm:spPr/>
    </dgm:pt>
    <dgm:pt modelId="{BB2A633D-B7A7-4233-9BDE-6D23822F2802}" type="pres">
      <dgm:prSet presAssocID="{DF506F04-DB18-43C2-8843-7DAFCC4BCD72}" presName="parTx" presStyleLbl="revTx" presStyleIdx="2" presStyleCnt="5">
        <dgm:presLayoutVars>
          <dgm:chMax val="0"/>
          <dgm:chPref val="0"/>
        </dgm:presLayoutVars>
      </dgm:prSet>
      <dgm:spPr/>
    </dgm:pt>
    <dgm:pt modelId="{F3108141-121D-4B46-BB92-159F003EEB2E}" type="pres">
      <dgm:prSet presAssocID="{AAD2A291-0766-478D-BD99-8C0A687FBDEF}" presName="sibTrans" presStyleCnt="0"/>
      <dgm:spPr/>
    </dgm:pt>
    <dgm:pt modelId="{02D8588B-BFDF-45AB-9656-3DF49ED3F1CB}" type="pres">
      <dgm:prSet presAssocID="{551485FC-D7F7-423A-9B00-923BD0545617}" presName="compNode" presStyleCnt="0"/>
      <dgm:spPr/>
    </dgm:pt>
    <dgm:pt modelId="{EE24D73F-7B69-4A33-888F-08323217CD10}" type="pres">
      <dgm:prSet presAssocID="{551485FC-D7F7-423A-9B00-923BD0545617}" presName="bgRect" presStyleLbl="bgShp" presStyleIdx="3" presStyleCnt="5"/>
      <dgm:spPr/>
    </dgm:pt>
    <dgm:pt modelId="{A398790F-95BF-4A04-8F37-AF2CF333610F}" type="pres">
      <dgm:prSet presAssocID="{551485FC-D7F7-423A-9B00-923BD05456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CBF82C52-0A92-49C8-9A55-CA0EC553DBD5}" type="pres">
      <dgm:prSet presAssocID="{551485FC-D7F7-423A-9B00-923BD0545617}" presName="spaceRect" presStyleCnt="0"/>
      <dgm:spPr/>
    </dgm:pt>
    <dgm:pt modelId="{C87B80C3-AEE2-47C6-B247-FC6D12C74A29}" type="pres">
      <dgm:prSet presAssocID="{551485FC-D7F7-423A-9B00-923BD0545617}" presName="parTx" presStyleLbl="revTx" presStyleIdx="3" presStyleCnt="5">
        <dgm:presLayoutVars>
          <dgm:chMax val="0"/>
          <dgm:chPref val="0"/>
        </dgm:presLayoutVars>
      </dgm:prSet>
      <dgm:spPr/>
    </dgm:pt>
    <dgm:pt modelId="{93EE4C7A-88E6-4125-9F8E-D1F670D9F9D0}" type="pres">
      <dgm:prSet presAssocID="{2123DE41-412B-4ED1-935E-285B27F77B2B}" presName="sibTrans" presStyleCnt="0"/>
      <dgm:spPr/>
    </dgm:pt>
    <dgm:pt modelId="{D7F38816-5456-4596-89FA-91607FDED1C6}" type="pres">
      <dgm:prSet presAssocID="{9414B9FD-EF26-4298-9766-2D167105F4E2}" presName="compNode" presStyleCnt="0"/>
      <dgm:spPr/>
    </dgm:pt>
    <dgm:pt modelId="{6FD98AA4-F81F-48BC-AD22-936ECDBCBB67}" type="pres">
      <dgm:prSet presAssocID="{9414B9FD-EF26-4298-9766-2D167105F4E2}" presName="bgRect" presStyleLbl="bgShp" presStyleIdx="4" presStyleCnt="5"/>
      <dgm:spPr/>
    </dgm:pt>
    <dgm:pt modelId="{63FF31C2-4BDD-4F5E-877B-5BE7BC693938}" type="pres">
      <dgm:prSet presAssocID="{9414B9FD-EF26-4298-9766-2D167105F4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9646EC38-CCF8-4A2A-A63C-349C84113704}" type="pres">
      <dgm:prSet presAssocID="{9414B9FD-EF26-4298-9766-2D167105F4E2}" presName="spaceRect" presStyleCnt="0"/>
      <dgm:spPr/>
    </dgm:pt>
    <dgm:pt modelId="{97AAF200-4BDA-4DD5-8BAC-25068D7FFE38}" type="pres">
      <dgm:prSet presAssocID="{9414B9FD-EF26-4298-9766-2D167105F4E2}" presName="parTx" presStyleLbl="revTx" presStyleIdx="4" presStyleCnt="5">
        <dgm:presLayoutVars>
          <dgm:chMax val="0"/>
          <dgm:chPref val="0"/>
        </dgm:presLayoutVars>
      </dgm:prSet>
      <dgm:spPr/>
    </dgm:pt>
  </dgm:ptLst>
  <dgm:cxnLst>
    <dgm:cxn modelId="{943F4204-6D81-41B4-ACCE-83DE1BAAA379}" type="presOf" srcId="{EE5CCFAC-E2EF-4125-9A14-13E96574CB84}" destId="{A3BAC439-C22B-4AAB-BE35-F203E3F98638}" srcOrd="0" destOrd="0" presId="urn:microsoft.com/office/officeart/2018/2/layout/IconVerticalSolidList"/>
    <dgm:cxn modelId="{7686EF04-CEF6-4C1B-A3EA-414AF1C69E03}" type="presOf" srcId="{9414B9FD-EF26-4298-9766-2D167105F4E2}" destId="{97AAF200-4BDA-4DD5-8BAC-25068D7FFE38}" srcOrd="0" destOrd="0" presId="urn:microsoft.com/office/officeart/2018/2/layout/IconVerticalSolidList"/>
    <dgm:cxn modelId="{055E5968-686F-42A5-8989-6EF3B115A8A7}" srcId="{EE5CCFAC-E2EF-4125-9A14-13E96574CB84}" destId="{551485FC-D7F7-423A-9B00-923BD0545617}" srcOrd="3" destOrd="0" parTransId="{06A6003F-BD04-486F-9747-9E47CE9444B5}" sibTransId="{2123DE41-412B-4ED1-935E-285B27F77B2B}"/>
    <dgm:cxn modelId="{5CC3BB49-E390-4C56-9BA0-136EDE025EE4}" type="presOf" srcId="{DF506F04-DB18-43C2-8843-7DAFCC4BCD72}" destId="{BB2A633D-B7A7-4233-9BDE-6D23822F2802}" srcOrd="0" destOrd="0" presId="urn:microsoft.com/office/officeart/2018/2/layout/IconVerticalSolidList"/>
    <dgm:cxn modelId="{502B806C-A055-41B7-8F49-4F4527BDAE09}" srcId="{EE5CCFAC-E2EF-4125-9A14-13E96574CB84}" destId="{9136B211-3C7E-4668-A757-4B69C1E99891}" srcOrd="1" destOrd="0" parTransId="{248FA767-E4CD-44CA-92DF-DFCAD5DED0C3}" sibTransId="{048F1FEB-1BD2-48CD-B5E0-7E8556F10C8F}"/>
    <dgm:cxn modelId="{9FA2704E-9704-418A-A78E-EF26036449F8}" type="presOf" srcId="{551485FC-D7F7-423A-9B00-923BD0545617}" destId="{C87B80C3-AEE2-47C6-B247-FC6D12C74A29}" srcOrd="0" destOrd="0" presId="urn:microsoft.com/office/officeart/2018/2/layout/IconVerticalSolidList"/>
    <dgm:cxn modelId="{BF5CF386-FCF8-4EE7-AA2E-C2DF30E3567E}" type="presOf" srcId="{9136B211-3C7E-4668-A757-4B69C1E99891}" destId="{4B8E82C1-E1DA-4FA1-B0E5-1C271D7B2E62}" srcOrd="0" destOrd="0" presId="urn:microsoft.com/office/officeart/2018/2/layout/IconVerticalSolidList"/>
    <dgm:cxn modelId="{48C14D87-A2E8-4286-A294-BE3E9B271745}" srcId="{EE5CCFAC-E2EF-4125-9A14-13E96574CB84}" destId="{DF506F04-DB18-43C2-8843-7DAFCC4BCD72}" srcOrd="2" destOrd="0" parTransId="{DA3A006A-CC9B-4DE2-9399-26B45E12AC1B}" sibTransId="{AAD2A291-0766-478D-BD99-8C0A687FBDEF}"/>
    <dgm:cxn modelId="{D7F5F89B-238E-456E-B311-62E786D07C80}" srcId="{EE5CCFAC-E2EF-4125-9A14-13E96574CB84}" destId="{8D283DE5-186D-4AC5-89CA-211CF2829794}" srcOrd="0" destOrd="0" parTransId="{A2222A9B-EBD3-4F7A-AAB7-C6B8041B734F}" sibTransId="{1E388BF1-DDB0-48E6-99E9-C1A53C40F958}"/>
    <dgm:cxn modelId="{73E35BC0-CF76-46CC-90B1-3687E50318DF}" srcId="{EE5CCFAC-E2EF-4125-9A14-13E96574CB84}" destId="{9414B9FD-EF26-4298-9766-2D167105F4E2}" srcOrd="4" destOrd="0" parTransId="{E409E990-A625-4E1D-8E38-526804C57802}" sibTransId="{D7F82BCF-435A-466C-8695-DE08DDF5FFAE}"/>
    <dgm:cxn modelId="{C70F5CDA-887C-4E05-BCD3-F6D7F15E95F9}" type="presOf" srcId="{8D283DE5-186D-4AC5-89CA-211CF2829794}" destId="{6CBAA9A0-CBD2-450C-861F-083BF6F38BDC}" srcOrd="0" destOrd="0" presId="urn:microsoft.com/office/officeart/2018/2/layout/IconVerticalSolidList"/>
    <dgm:cxn modelId="{90992E74-1BFB-42D7-AD4D-ECC7708C0C6C}" type="presParOf" srcId="{A3BAC439-C22B-4AAB-BE35-F203E3F98638}" destId="{EBB17107-CF55-4524-83FD-037C2CF752EB}" srcOrd="0" destOrd="0" presId="urn:microsoft.com/office/officeart/2018/2/layout/IconVerticalSolidList"/>
    <dgm:cxn modelId="{9B1C987C-05F2-4A62-9EBF-A58409C4B4EB}" type="presParOf" srcId="{EBB17107-CF55-4524-83FD-037C2CF752EB}" destId="{86123F8F-13D7-443F-BA57-E5AA1F7863DE}" srcOrd="0" destOrd="0" presId="urn:microsoft.com/office/officeart/2018/2/layout/IconVerticalSolidList"/>
    <dgm:cxn modelId="{969132F8-81F1-4835-8BC2-F6FAE20264EF}" type="presParOf" srcId="{EBB17107-CF55-4524-83FD-037C2CF752EB}" destId="{56F81FCB-A7AF-49E0-83AD-C2CB9AACA6D2}" srcOrd="1" destOrd="0" presId="urn:microsoft.com/office/officeart/2018/2/layout/IconVerticalSolidList"/>
    <dgm:cxn modelId="{51BD27F6-9375-4643-9299-DE8069A5CA92}" type="presParOf" srcId="{EBB17107-CF55-4524-83FD-037C2CF752EB}" destId="{E000E688-1B5E-42CB-94FE-AE6D2C923F47}" srcOrd="2" destOrd="0" presId="urn:microsoft.com/office/officeart/2018/2/layout/IconVerticalSolidList"/>
    <dgm:cxn modelId="{40ABA975-518B-45FE-9C6F-C16B4EEE9033}" type="presParOf" srcId="{EBB17107-CF55-4524-83FD-037C2CF752EB}" destId="{6CBAA9A0-CBD2-450C-861F-083BF6F38BDC}" srcOrd="3" destOrd="0" presId="urn:microsoft.com/office/officeart/2018/2/layout/IconVerticalSolidList"/>
    <dgm:cxn modelId="{FFEDC6DD-83D7-4133-A4DD-908B4974B0E8}" type="presParOf" srcId="{A3BAC439-C22B-4AAB-BE35-F203E3F98638}" destId="{E22626E7-86BE-432B-8265-9B25D9A7B08C}" srcOrd="1" destOrd="0" presId="urn:microsoft.com/office/officeart/2018/2/layout/IconVerticalSolidList"/>
    <dgm:cxn modelId="{32A0E342-0961-4215-ADF6-0E4C9060F495}" type="presParOf" srcId="{A3BAC439-C22B-4AAB-BE35-F203E3F98638}" destId="{BC3DEAEC-6442-4CEE-8452-B2214E6482C6}" srcOrd="2" destOrd="0" presId="urn:microsoft.com/office/officeart/2018/2/layout/IconVerticalSolidList"/>
    <dgm:cxn modelId="{D3839AF0-E834-4912-8484-524773D79D06}" type="presParOf" srcId="{BC3DEAEC-6442-4CEE-8452-B2214E6482C6}" destId="{152E3FD5-8817-424D-ACB8-D295BCB284A1}" srcOrd="0" destOrd="0" presId="urn:microsoft.com/office/officeart/2018/2/layout/IconVerticalSolidList"/>
    <dgm:cxn modelId="{5939E4E9-C61F-4D73-B06D-C8FD7BE032AB}" type="presParOf" srcId="{BC3DEAEC-6442-4CEE-8452-B2214E6482C6}" destId="{15239843-C1A7-4BD6-891C-6D3D1D39D904}" srcOrd="1" destOrd="0" presId="urn:microsoft.com/office/officeart/2018/2/layout/IconVerticalSolidList"/>
    <dgm:cxn modelId="{ADE4534D-39D9-434C-8410-84D8C4DEB006}" type="presParOf" srcId="{BC3DEAEC-6442-4CEE-8452-B2214E6482C6}" destId="{8C95AFDF-D387-4891-BD5A-584AFF07058A}" srcOrd="2" destOrd="0" presId="urn:microsoft.com/office/officeart/2018/2/layout/IconVerticalSolidList"/>
    <dgm:cxn modelId="{AD693434-5CDE-49FE-8734-611A478A515B}" type="presParOf" srcId="{BC3DEAEC-6442-4CEE-8452-B2214E6482C6}" destId="{4B8E82C1-E1DA-4FA1-B0E5-1C271D7B2E62}" srcOrd="3" destOrd="0" presId="urn:microsoft.com/office/officeart/2018/2/layout/IconVerticalSolidList"/>
    <dgm:cxn modelId="{FF18254E-8243-4652-9D41-6333BC226F19}" type="presParOf" srcId="{A3BAC439-C22B-4AAB-BE35-F203E3F98638}" destId="{4BA22483-7297-4EFA-BAC4-99EB14F0E20C}" srcOrd="3" destOrd="0" presId="urn:microsoft.com/office/officeart/2018/2/layout/IconVerticalSolidList"/>
    <dgm:cxn modelId="{0F080021-9268-4A48-8D97-AF16CC1014E1}" type="presParOf" srcId="{A3BAC439-C22B-4AAB-BE35-F203E3F98638}" destId="{FDCCF8BC-F010-4E1F-AD9F-7431B1808AC0}" srcOrd="4" destOrd="0" presId="urn:microsoft.com/office/officeart/2018/2/layout/IconVerticalSolidList"/>
    <dgm:cxn modelId="{E6239440-7A17-4576-A452-0F2FD9D543D9}" type="presParOf" srcId="{FDCCF8BC-F010-4E1F-AD9F-7431B1808AC0}" destId="{6E6FFF8A-EF5C-4E49-84E9-DB88AC045545}" srcOrd="0" destOrd="0" presId="urn:microsoft.com/office/officeart/2018/2/layout/IconVerticalSolidList"/>
    <dgm:cxn modelId="{738BFC72-3C85-4F09-943A-62D72A918A60}" type="presParOf" srcId="{FDCCF8BC-F010-4E1F-AD9F-7431B1808AC0}" destId="{6F0C57AC-F8F4-4EAC-BD12-EC41A7088B01}" srcOrd="1" destOrd="0" presId="urn:microsoft.com/office/officeart/2018/2/layout/IconVerticalSolidList"/>
    <dgm:cxn modelId="{4D179774-3D69-4143-A120-C523FD91E4CB}" type="presParOf" srcId="{FDCCF8BC-F010-4E1F-AD9F-7431B1808AC0}" destId="{401206F3-C7FE-477F-82B2-25F30C6654FE}" srcOrd="2" destOrd="0" presId="urn:microsoft.com/office/officeart/2018/2/layout/IconVerticalSolidList"/>
    <dgm:cxn modelId="{D7BA1E2A-B686-4245-BF3C-838B23BE97D2}" type="presParOf" srcId="{FDCCF8BC-F010-4E1F-AD9F-7431B1808AC0}" destId="{BB2A633D-B7A7-4233-9BDE-6D23822F2802}" srcOrd="3" destOrd="0" presId="urn:microsoft.com/office/officeart/2018/2/layout/IconVerticalSolidList"/>
    <dgm:cxn modelId="{EE6E38C0-4A75-45D2-AA2B-08F18432EADF}" type="presParOf" srcId="{A3BAC439-C22B-4AAB-BE35-F203E3F98638}" destId="{F3108141-121D-4B46-BB92-159F003EEB2E}" srcOrd="5" destOrd="0" presId="urn:microsoft.com/office/officeart/2018/2/layout/IconVerticalSolidList"/>
    <dgm:cxn modelId="{9E48B79D-685D-4F86-A482-359B34F23CC7}" type="presParOf" srcId="{A3BAC439-C22B-4AAB-BE35-F203E3F98638}" destId="{02D8588B-BFDF-45AB-9656-3DF49ED3F1CB}" srcOrd="6" destOrd="0" presId="urn:microsoft.com/office/officeart/2018/2/layout/IconVerticalSolidList"/>
    <dgm:cxn modelId="{02161AE5-C3E1-4931-A88B-9D0271563B79}" type="presParOf" srcId="{02D8588B-BFDF-45AB-9656-3DF49ED3F1CB}" destId="{EE24D73F-7B69-4A33-888F-08323217CD10}" srcOrd="0" destOrd="0" presId="urn:microsoft.com/office/officeart/2018/2/layout/IconVerticalSolidList"/>
    <dgm:cxn modelId="{A0C917D3-289F-4618-B5B7-EB3E231308AF}" type="presParOf" srcId="{02D8588B-BFDF-45AB-9656-3DF49ED3F1CB}" destId="{A398790F-95BF-4A04-8F37-AF2CF333610F}" srcOrd="1" destOrd="0" presId="urn:microsoft.com/office/officeart/2018/2/layout/IconVerticalSolidList"/>
    <dgm:cxn modelId="{C3ABE913-49EA-4C7A-B90E-81FF51A7E2EF}" type="presParOf" srcId="{02D8588B-BFDF-45AB-9656-3DF49ED3F1CB}" destId="{CBF82C52-0A92-49C8-9A55-CA0EC553DBD5}" srcOrd="2" destOrd="0" presId="urn:microsoft.com/office/officeart/2018/2/layout/IconVerticalSolidList"/>
    <dgm:cxn modelId="{5988D3EA-238E-4B9B-8097-682365DF91D2}" type="presParOf" srcId="{02D8588B-BFDF-45AB-9656-3DF49ED3F1CB}" destId="{C87B80C3-AEE2-47C6-B247-FC6D12C74A29}" srcOrd="3" destOrd="0" presId="urn:microsoft.com/office/officeart/2018/2/layout/IconVerticalSolidList"/>
    <dgm:cxn modelId="{3C91D1E5-BC64-434F-8007-56F2FB9B3ACD}" type="presParOf" srcId="{A3BAC439-C22B-4AAB-BE35-F203E3F98638}" destId="{93EE4C7A-88E6-4125-9F8E-D1F670D9F9D0}" srcOrd="7" destOrd="0" presId="urn:microsoft.com/office/officeart/2018/2/layout/IconVerticalSolidList"/>
    <dgm:cxn modelId="{DF9596FA-29E0-475C-AC8B-17C989E5591C}" type="presParOf" srcId="{A3BAC439-C22B-4AAB-BE35-F203E3F98638}" destId="{D7F38816-5456-4596-89FA-91607FDED1C6}" srcOrd="8" destOrd="0" presId="urn:microsoft.com/office/officeart/2018/2/layout/IconVerticalSolidList"/>
    <dgm:cxn modelId="{806CDBFA-98A3-4567-9733-61DE59C5AFFE}" type="presParOf" srcId="{D7F38816-5456-4596-89FA-91607FDED1C6}" destId="{6FD98AA4-F81F-48BC-AD22-936ECDBCBB67}" srcOrd="0" destOrd="0" presId="urn:microsoft.com/office/officeart/2018/2/layout/IconVerticalSolidList"/>
    <dgm:cxn modelId="{CC08BBD1-299D-4602-B48E-08C18C827D00}" type="presParOf" srcId="{D7F38816-5456-4596-89FA-91607FDED1C6}" destId="{63FF31C2-4BDD-4F5E-877B-5BE7BC693938}" srcOrd="1" destOrd="0" presId="urn:microsoft.com/office/officeart/2018/2/layout/IconVerticalSolidList"/>
    <dgm:cxn modelId="{497D3392-220D-4DDB-8DAD-04D3F48A8D6B}" type="presParOf" srcId="{D7F38816-5456-4596-89FA-91607FDED1C6}" destId="{9646EC38-CCF8-4A2A-A63C-349C84113704}" srcOrd="2" destOrd="0" presId="urn:microsoft.com/office/officeart/2018/2/layout/IconVerticalSolidList"/>
    <dgm:cxn modelId="{3AA8E041-2E7C-42A8-B4C7-8B9747073B30}" type="presParOf" srcId="{D7F38816-5456-4596-89FA-91607FDED1C6}" destId="{97AAF200-4BDA-4DD5-8BAC-25068D7FFE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E5CCFAC-E2EF-4125-9A14-13E96574CB8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283DE5-186D-4AC5-89CA-211CF2829794}">
      <dgm:prSet/>
      <dgm:spPr/>
      <dgm:t>
        <a:bodyPr/>
        <a:lstStyle/>
        <a:p>
          <a:r>
            <a:rPr lang="fr-FR" b="1"/>
            <a:t>Efficacité opérationnelle améliorée : Créer une exploitation de centre de données plus efficace grâce à l’optimisation des conditions environnementales.</a:t>
          </a:r>
          <a:endParaRPr lang="en-US"/>
        </a:p>
      </dgm:t>
    </dgm:pt>
    <dgm:pt modelId="{A2222A9B-EBD3-4F7A-AAB7-C6B8041B734F}" type="parTrans" cxnId="{D7F5F89B-238E-456E-B311-62E786D07C80}">
      <dgm:prSet/>
      <dgm:spPr/>
      <dgm:t>
        <a:bodyPr/>
        <a:lstStyle/>
        <a:p>
          <a:endParaRPr lang="en-US"/>
        </a:p>
      </dgm:t>
    </dgm:pt>
    <dgm:pt modelId="{1E388BF1-DDB0-48E6-99E9-C1A53C40F958}" type="sibTrans" cxnId="{D7F5F89B-238E-456E-B311-62E786D07C80}">
      <dgm:prSet/>
      <dgm:spPr/>
      <dgm:t>
        <a:bodyPr/>
        <a:lstStyle/>
        <a:p>
          <a:endParaRPr lang="en-US"/>
        </a:p>
      </dgm:t>
    </dgm:pt>
    <dgm:pt modelId="{9136B211-3C7E-4668-A757-4B69C1E99891}">
      <dgm:prSet/>
      <dgm:spPr/>
      <dgm:t>
        <a:bodyPr/>
        <a:lstStyle/>
        <a:p>
          <a:r>
            <a:rPr lang="fr-FR" b="1"/>
            <a:t>Réduction des coûts : Réaliser des économies importantes grâce à l’efficacité énergétique et à la maintenance prédictive.</a:t>
          </a:r>
          <a:endParaRPr lang="en-US"/>
        </a:p>
      </dgm:t>
    </dgm:pt>
    <dgm:pt modelId="{248FA767-E4CD-44CA-92DF-DFCAD5DED0C3}" type="parTrans" cxnId="{502B806C-A055-41B7-8F49-4F4527BDAE09}">
      <dgm:prSet/>
      <dgm:spPr/>
      <dgm:t>
        <a:bodyPr/>
        <a:lstStyle/>
        <a:p>
          <a:endParaRPr lang="en-US"/>
        </a:p>
      </dgm:t>
    </dgm:pt>
    <dgm:pt modelId="{048F1FEB-1BD2-48CD-B5E0-7E8556F10C8F}" type="sibTrans" cxnId="{502B806C-A055-41B7-8F49-4F4527BDAE09}">
      <dgm:prSet/>
      <dgm:spPr/>
      <dgm:t>
        <a:bodyPr/>
        <a:lstStyle/>
        <a:p>
          <a:endParaRPr lang="en-US"/>
        </a:p>
      </dgm:t>
    </dgm:pt>
    <dgm:pt modelId="{DF506F04-DB18-43C2-8843-7DAFCC4BCD72}">
      <dgm:prSet/>
      <dgm:spPr/>
      <dgm:t>
        <a:bodyPr/>
        <a:lstStyle/>
        <a:p>
          <a:r>
            <a:rPr lang="fr-FR" b="1"/>
            <a:t>Réduction des temps d’arrêt : Minimiser les interruptions en identifiant et en traitant rapidement les menaces environnementales.</a:t>
          </a:r>
          <a:endParaRPr lang="en-US" b="1"/>
        </a:p>
      </dgm:t>
    </dgm:pt>
    <dgm:pt modelId="{DA3A006A-CC9B-4DE2-9399-26B45E12AC1B}" type="parTrans" cxnId="{48C14D87-A2E8-4286-A294-BE3E9B271745}">
      <dgm:prSet/>
      <dgm:spPr/>
      <dgm:t>
        <a:bodyPr/>
        <a:lstStyle/>
        <a:p>
          <a:endParaRPr lang="en-US"/>
        </a:p>
      </dgm:t>
    </dgm:pt>
    <dgm:pt modelId="{AAD2A291-0766-478D-BD99-8C0A687FBDEF}" type="sibTrans" cxnId="{48C14D87-A2E8-4286-A294-BE3E9B271745}">
      <dgm:prSet/>
      <dgm:spPr/>
      <dgm:t>
        <a:bodyPr/>
        <a:lstStyle/>
        <a:p>
          <a:endParaRPr lang="en-US"/>
        </a:p>
      </dgm:t>
    </dgm:pt>
    <dgm:pt modelId="{551485FC-D7F7-423A-9B00-923BD0545617}">
      <dgm:prSet/>
      <dgm:spPr/>
      <dgm:t>
        <a:bodyPr/>
        <a:lstStyle/>
        <a:p>
          <a:r>
            <a:rPr lang="fr-FR" b="1"/>
            <a:t>Atténuation des risques : Réduire de manière proactive les risques liés aux pannes ou aux dommages des équipements.</a:t>
          </a:r>
          <a:endParaRPr lang="en-US" b="1"/>
        </a:p>
      </dgm:t>
    </dgm:pt>
    <dgm:pt modelId="{06A6003F-BD04-486F-9747-9E47CE9444B5}" type="parTrans" cxnId="{055E5968-686F-42A5-8989-6EF3B115A8A7}">
      <dgm:prSet/>
      <dgm:spPr/>
      <dgm:t>
        <a:bodyPr/>
        <a:lstStyle/>
        <a:p>
          <a:endParaRPr lang="en-US"/>
        </a:p>
      </dgm:t>
    </dgm:pt>
    <dgm:pt modelId="{2123DE41-412B-4ED1-935E-285B27F77B2B}" type="sibTrans" cxnId="{055E5968-686F-42A5-8989-6EF3B115A8A7}">
      <dgm:prSet/>
      <dgm:spPr/>
      <dgm:t>
        <a:bodyPr/>
        <a:lstStyle/>
        <a:p>
          <a:endParaRPr lang="en-US"/>
        </a:p>
      </dgm:t>
    </dgm:pt>
    <dgm:pt modelId="{9414B9FD-EF26-4298-9766-2D167105F4E2}">
      <dgm:prSet/>
      <dgm:spPr/>
      <dgm:t>
        <a:bodyPr/>
        <a:lstStyle/>
        <a:p>
          <a:r>
            <a:rPr lang="fr-FR" b="1"/>
            <a:t>Prise de décisions basée sur les données : Orienter les décisions et la stratégie d’affaires grâce aux données et aux informations générées par la surveillance environnementale.</a:t>
          </a:r>
          <a:endParaRPr lang="en-US" b="1"/>
        </a:p>
      </dgm:t>
    </dgm:pt>
    <dgm:pt modelId="{E409E990-A625-4E1D-8E38-526804C57802}" type="parTrans" cxnId="{73E35BC0-CF76-46CC-90B1-3687E50318DF}">
      <dgm:prSet/>
      <dgm:spPr/>
      <dgm:t>
        <a:bodyPr/>
        <a:lstStyle/>
        <a:p>
          <a:endParaRPr lang="en-US"/>
        </a:p>
      </dgm:t>
    </dgm:pt>
    <dgm:pt modelId="{D7F82BCF-435A-466C-8695-DE08DDF5FFAE}" type="sibTrans" cxnId="{73E35BC0-CF76-46CC-90B1-3687E50318DF}">
      <dgm:prSet/>
      <dgm:spPr/>
      <dgm:t>
        <a:bodyPr/>
        <a:lstStyle/>
        <a:p>
          <a:endParaRPr lang="en-US"/>
        </a:p>
      </dgm:t>
    </dgm:pt>
    <dgm:pt modelId="{A3BAC439-C22B-4AAB-BE35-F203E3F98638}" type="pres">
      <dgm:prSet presAssocID="{EE5CCFAC-E2EF-4125-9A14-13E96574CB84}" presName="root" presStyleCnt="0">
        <dgm:presLayoutVars>
          <dgm:dir/>
          <dgm:resizeHandles val="exact"/>
        </dgm:presLayoutVars>
      </dgm:prSet>
      <dgm:spPr/>
    </dgm:pt>
    <dgm:pt modelId="{EBB17107-CF55-4524-83FD-037C2CF752EB}" type="pres">
      <dgm:prSet presAssocID="{8D283DE5-186D-4AC5-89CA-211CF2829794}" presName="compNode" presStyleCnt="0"/>
      <dgm:spPr/>
    </dgm:pt>
    <dgm:pt modelId="{86123F8F-13D7-443F-BA57-E5AA1F7863DE}" type="pres">
      <dgm:prSet presAssocID="{8D283DE5-186D-4AC5-89CA-211CF2829794}" presName="bgRect" presStyleLbl="bgShp" presStyleIdx="0" presStyleCnt="5"/>
      <dgm:spPr/>
    </dgm:pt>
    <dgm:pt modelId="{56F81FCB-A7AF-49E0-83AD-C2CB9AACA6D2}" type="pres">
      <dgm:prSet presAssocID="{8D283DE5-186D-4AC5-89CA-211CF28297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000E688-1B5E-42CB-94FE-AE6D2C923F47}" type="pres">
      <dgm:prSet presAssocID="{8D283DE5-186D-4AC5-89CA-211CF2829794}" presName="spaceRect" presStyleCnt="0"/>
      <dgm:spPr/>
    </dgm:pt>
    <dgm:pt modelId="{6CBAA9A0-CBD2-450C-861F-083BF6F38BDC}" type="pres">
      <dgm:prSet presAssocID="{8D283DE5-186D-4AC5-89CA-211CF2829794}" presName="parTx" presStyleLbl="revTx" presStyleIdx="0" presStyleCnt="5">
        <dgm:presLayoutVars>
          <dgm:chMax val="0"/>
          <dgm:chPref val="0"/>
        </dgm:presLayoutVars>
      </dgm:prSet>
      <dgm:spPr/>
    </dgm:pt>
    <dgm:pt modelId="{E22626E7-86BE-432B-8265-9B25D9A7B08C}" type="pres">
      <dgm:prSet presAssocID="{1E388BF1-DDB0-48E6-99E9-C1A53C40F958}" presName="sibTrans" presStyleCnt="0"/>
      <dgm:spPr/>
    </dgm:pt>
    <dgm:pt modelId="{BC3DEAEC-6442-4CEE-8452-B2214E6482C6}" type="pres">
      <dgm:prSet presAssocID="{9136B211-3C7E-4668-A757-4B69C1E99891}" presName="compNode" presStyleCnt="0"/>
      <dgm:spPr/>
    </dgm:pt>
    <dgm:pt modelId="{152E3FD5-8817-424D-ACB8-D295BCB284A1}" type="pres">
      <dgm:prSet presAssocID="{9136B211-3C7E-4668-A757-4B69C1E99891}" presName="bgRect" presStyleLbl="bgShp" presStyleIdx="1" presStyleCnt="5"/>
      <dgm:spPr/>
    </dgm:pt>
    <dgm:pt modelId="{15239843-C1A7-4BD6-891C-6D3D1D39D904}" type="pres">
      <dgm:prSet presAssocID="{9136B211-3C7E-4668-A757-4B69C1E998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8C95AFDF-D387-4891-BD5A-584AFF07058A}" type="pres">
      <dgm:prSet presAssocID="{9136B211-3C7E-4668-A757-4B69C1E99891}" presName="spaceRect" presStyleCnt="0"/>
      <dgm:spPr/>
    </dgm:pt>
    <dgm:pt modelId="{4B8E82C1-E1DA-4FA1-B0E5-1C271D7B2E62}" type="pres">
      <dgm:prSet presAssocID="{9136B211-3C7E-4668-A757-4B69C1E99891}" presName="parTx" presStyleLbl="revTx" presStyleIdx="1" presStyleCnt="5">
        <dgm:presLayoutVars>
          <dgm:chMax val="0"/>
          <dgm:chPref val="0"/>
        </dgm:presLayoutVars>
      </dgm:prSet>
      <dgm:spPr/>
    </dgm:pt>
    <dgm:pt modelId="{4BA22483-7297-4EFA-BAC4-99EB14F0E20C}" type="pres">
      <dgm:prSet presAssocID="{048F1FEB-1BD2-48CD-B5E0-7E8556F10C8F}" presName="sibTrans" presStyleCnt="0"/>
      <dgm:spPr/>
    </dgm:pt>
    <dgm:pt modelId="{FDCCF8BC-F010-4E1F-AD9F-7431B1808AC0}" type="pres">
      <dgm:prSet presAssocID="{DF506F04-DB18-43C2-8843-7DAFCC4BCD72}" presName="compNode" presStyleCnt="0"/>
      <dgm:spPr/>
    </dgm:pt>
    <dgm:pt modelId="{6E6FFF8A-EF5C-4E49-84E9-DB88AC045545}" type="pres">
      <dgm:prSet presAssocID="{DF506F04-DB18-43C2-8843-7DAFCC4BCD72}" presName="bgRect" presStyleLbl="bgShp" presStyleIdx="2" presStyleCnt="5"/>
      <dgm:spPr/>
    </dgm:pt>
    <dgm:pt modelId="{6F0C57AC-F8F4-4EAC-BD12-EC41A7088B01}" type="pres">
      <dgm:prSet presAssocID="{DF506F04-DB18-43C2-8843-7DAFCC4BCD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01206F3-C7FE-477F-82B2-25F30C6654FE}" type="pres">
      <dgm:prSet presAssocID="{DF506F04-DB18-43C2-8843-7DAFCC4BCD72}" presName="spaceRect" presStyleCnt="0"/>
      <dgm:spPr/>
    </dgm:pt>
    <dgm:pt modelId="{BB2A633D-B7A7-4233-9BDE-6D23822F2802}" type="pres">
      <dgm:prSet presAssocID="{DF506F04-DB18-43C2-8843-7DAFCC4BCD72}" presName="parTx" presStyleLbl="revTx" presStyleIdx="2" presStyleCnt="5">
        <dgm:presLayoutVars>
          <dgm:chMax val="0"/>
          <dgm:chPref val="0"/>
        </dgm:presLayoutVars>
      </dgm:prSet>
      <dgm:spPr/>
    </dgm:pt>
    <dgm:pt modelId="{F3108141-121D-4B46-BB92-159F003EEB2E}" type="pres">
      <dgm:prSet presAssocID="{AAD2A291-0766-478D-BD99-8C0A687FBDEF}" presName="sibTrans" presStyleCnt="0"/>
      <dgm:spPr/>
    </dgm:pt>
    <dgm:pt modelId="{02D8588B-BFDF-45AB-9656-3DF49ED3F1CB}" type="pres">
      <dgm:prSet presAssocID="{551485FC-D7F7-423A-9B00-923BD0545617}" presName="compNode" presStyleCnt="0"/>
      <dgm:spPr/>
    </dgm:pt>
    <dgm:pt modelId="{EE24D73F-7B69-4A33-888F-08323217CD10}" type="pres">
      <dgm:prSet presAssocID="{551485FC-D7F7-423A-9B00-923BD0545617}" presName="bgRect" presStyleLbl="bgShp" presStyleIdx="3" presStyleCnt="5"/>
      <dgm:spPr/>
    </dgm:pt>
    <dgm:pt modelId="{A398790F-95BF-4A04-8F37-AF2CF333610F}" type="pres">
      <dgm:prSet presAssocID="{551485FC-D7F7-423A-9B00-923BD05456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CBF82C52-0A92-49C8-9A55-CA0EC553DBD5}" type="pres">
      <dgm:prSet presAssocID="{551485FC-D7F7-423A-9B00-923BD0545617}" presName="spaceRect" presStyleCnt="0"/>
      <dgm:spPr/>
    </dgm:pt>
    <dgm:pt modelId="{C87B80C3-AEE2-47C6-B247-FC6D12C74A29}" type="pres">
      <dgm:prSet presAssocID="{551485FC-D7F7-423A-9B00-923BD0545617}" presName="parTx" presStyleLbl="revTx" presStyleIdx="3" presStyleCnt="5">
        <dgm:presLayoutVars>
          <dgm:chMax val="0"/>
          <dgm:chPref val="0"/>
        </dgm:presLayoutVars>
      </dgm:prSet>
      <dgm:spPr/>
    </dgm:pt>
    <dgm:pt modelId="{93EE4C7A-88E6-4125-9F8E-D1F670D9F9D0}" type="pres">
      <dgm:prSet presAssocID="{2123DE41-412B-4ED1-935E-285B27F77B2B}" presName="sibTrans" presStyleCnt="0"/>
      <dgm:spPr/>
    </dgm:pt>
    <dgm:pt modelId="{D7F38816-5456-4596-89FA-91607FDED1C6}" type="pres">
      <dgm:prSet presAssocID="{9414B9FD-EF26-4298-9766-2D167105F4E2}" presName="compNode" presStyleCnt="0"/>
      <dgm:spPr/>
    </dgm:pt>
    <dgm:pt modelId="{6FD98AA4-F81F-48BC-AD22-936ECDBCBB67}" type="pres">
      <dgm:prSet presAssocID="{9414B9FD-EF26-4298-9766-2D167105F4E2}" presName="bgRect" presStyleLbl="bgShp" presStyleIdx="4" presStyleCnt="5"/>
      <dgm:spPr/>
    </dgm:pt>
    <dgm:pt modelId="{63FF31C2-4BDD-4F5E-877B-5BE7BC693938}" type="pres">
      <dgm:prSet presAssocID="{9414B9FD-EF26-4298-9766-2D167105F4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9646EC38-CCF8-4A2A-A63C-349C84113704}" type="pres">
      <dgm:prSet presAssocID="{9414B9FD-EF26-4298-9766-2D167105F4E2}" presName="spaceRect" presStyleCnt="0"/>
      <dgm:spPr/>
    </dgm:pt>
    <dgm:pt modelId="{97AAF200-4BDA-4DD5-8BAC-25068D7FFE38}" type="pres">
      <dgm:prSet presAssocID="{9414B9FD-EF26-4298-9766-2D167105F4E2}" presName="parTx" presStyleLbl="revTx" presStyleIdx="4" presStyleCnt="5">
        <dgm:presLayoutVars>
          <dgm:chMax val="0"/>
          <dgm:chPref val="0"/>
        </dgm:presLayoutVars>
      </dgm:prSet>
      <dgm:spPr/>
    </dgm:pt>
  </dgm:ptLst>
  <dgm:cxnLst>
    <dgm:cxn modelId="{943F4204-6D81-41B4-ACCE-83DE1BAAA379}" type="presOf" srcId="{EE5CCFAC-E2EF-4125-9A14-13E96574CB84}" destId="{A3BAC439-C22B-4AAB-BE35-F203E3F98638}" srcOrd="0" destOrd="0" presId="urn:microsoft.com/office/officeart/2018/2/layout/IconVerticalSolidList"/>
    <dgm:cxn modelId="{7686EF04-CEF6-4C1B-A3EA-414AF1C69E03}" type="presOf" srcId="{9414B9FD-EF26-4298-9766-2D167105F4E2}" destId="{97AAF200-4BDA-4DD5-8BAC-25068D7FFE38}" srcOrd="0" destOrd="0" presId="urn:microsoft.com/office/officeart/2018/2/layout/IconVerticalSolidList"/>
    <dgm:cxn modelId="{055E5968-686F-42A5-8989-6EF3B115A8A7}" srcId="{EE5CCFAC-E2EF-4125-9A14-13E96574CB84}" destId="{551485FC-D7F7-423A-9B00-923BD0545617}" srcOrd="3" destOrd="0" parTransId="{06A6003F-BD04-486F-9747-9E47CE9444B5}" sibTransId="{2123DE41-412B-4ED1-935E-285B27F77B2B}"/>
    <dgm:cxn modelId="{5CC3BB49-E390-4C56-9BA0-136EDE025EE4}" type="presOf" srcId="{DF506F04-DB18-43C2-8843-7DAFCC4BCD72}" destId="{BB2A633D-B7A7-4233-9BDE-6D23822F2802}" srcOrd="0" destOrd="0" presId="urn:microsoft.com/office/officeart/2018/2/layout/IconVerticalSolidList"/>
    <dgm:cxn modelId="{502B806C-A055-41B7-8F49-4F4527BDAE09}" srcId="{EE5CCFAC-E2EF-4125-9A14-13E96574CB84}" destId="{9136B211-3C7E-4668-A757-4B69C1E99891}" srcOrd="1" destOrd="0" parTransId="{248FA767-E4CD-44CA-92DF-DFCAD5DED0C3}" sibTransId="{048F1FEB-1BD2-48CD-B5E0-7E8556F10C8F}"/>
    <dgm:cxn modelId="{9FA2704E-9704-418A-A78E-EF26036449F8}" type="presOf" srcId="{551485FC-D7F7-423A-9B00-923BD0545617}" destId="{C87B80C3-AEE2-47C6-B247-FC6D12C74A29}" srcOrd="0" destOrd="0" presId="urn:microsoft.com/office/officeart/2018/2/layout/IconVerticalSolidList"/>
    <dgm:cxn modelId="{BF5CF386-FCF8-4EE7-AA2E-C2DF30E3567E}" type="presOf" srcId="{9136B211-3C7E-4668-A757-4B69C1E99891}" destId="{4B8E82C1-E1DA-4FA1-B0E5-1C271D7B2E62}" srcOrd="0" destOrd="0" presId="urn:microsoft.com/office/officeart/2018/2/layout/IconVerticalSolidList"/>
    <dgm:cxn modelId="{48C14D87-A2E8-4286-A294-BE3E9B271745}" srcId="{EE5CCFAC-E2EF-4125-9A14-13E96574CB84}" destId="{DF506F04-DB18-43C2-8843-7DAFCC4BCD72}" srcOrd="2" destOrd="0" parTransId="{DA3A006A-CC9B-4DE2-9399-26B45E12AC1B}" sibTransId="{AAD2A291-0766-478D-BD99-8C0A687FBDEF}"/>
    <dgm:cxn modelId="{D7F5F89B-238E-456E-B311-62E786D07C80}" srcId="{EE5CCFAC-E2EF-4125-9A14-13E96574CB84}" destId="{8D283DE5-186D-4AC5-89CA-211CF2829794}" srcOrd="0" destOrd="0" parTransId="{A2222A9B-EBD3-4F7A-AAB7-C6B8041B734F}" sibTransId="{1E388BF1-DDB0-48E6-99E9-C1A53C40F958}"/>
    <dgm:cxn modelId="{73E35BC0-CF76-46CC-90B1-3687E50318DF}" srcId="{EE5CCFAC-E2EF-4125-9A14-13E96574CB84}" destId="{9414B9FD-EF26-4298-9766-2D167105F4E2}" srcOrd="4" destOrd="0" parTransId="{E409E990-A625-4E1D-8E38-526804C57802}" sibTransId="{D7F82BCF-435A-466C-8695-DE08DDF5FFAE}"/>
    <dgm:cxn modelId="{C70F5CDA-887C-4E05-BCD3-F6D7F15E95F9}" type="presOf" srcId="{8D283DE5-186D-4AC5-89CA-211CF2829794}" destId="{6CBAA9A0-CBD2-450C-861F-083BF6F38BDC}" srcOrd="0" destOrd="0" presId="urn:microsoft.com/office/officeart/2018/2/layout/IconVerticalSolidList"/>
    <dgm:cxn modelId="{90992E74-1BFB-42D7-AD4D-ECC7708C0C6C}" type="presParOf" srcId="{A3BAC439-C22B-4AAB-BE35-F203E3F98638}" destId="{EBB17107-CF55-4524-83FD-037C2CF752EB}" srcOrd="0" destOrd="0" presId="urn:microsoft.com/office/officeart/2018/2/layout/IconVerticalSolidList"/>
    <dgm:cxn modelId="{9B1C987C-05F2-4A62-9EBF-A58409C4B4EB}" type="presParOf" srcId="{EBB17107-CF55-4524-83FD-037C2CF752EB}" destId="{86123F8F-13D7-443F-BA57-E5AA1F7863DE}" srcOrd="0" destOrd="0" presId="urn:microsoft.com/office/officeart/2018/2/layout/IconVerticalSolidList"/>
    <dgm:cxn modelId="{969132F8-81F1-4835-8BC2-F6FAE20264EF}" type="presParOf" srcId="{EBB17107-CF55-4524-83FD-037C2CF752EB}" destId="{56F81FCB-A7AF-49E0-83AD-C2CB9AACA6D2}" srcOrd="1" destOrd="0" presId="urn:microsoft.com/office/officeart/2018/2/layout/IconVerticalSolidList"/>
    <dgm:cxn modelId="{51BD27F6-9375-4643-9299-DE8069A5CA92}" type="presParOf" srcId="{EBB17107-CF55-4524-83FD-037C2CF752EB}" destId="{E000E688-1B5E-42CB-94FE-AE6D2C923F47}" srcOrd="2" destOrd="0" presId="urn:microsoft.com/office/officeart/2018/2/layout/IconVerticalSolidList"/>
    <dgm:cxn modelId="{40ABA975-518B-45FE-9C6F-C16B4EEE9033}" type="presParOf" srcId="{EBB17107-CF55-4524-83FD-037C2CF752EB}" destId="{6CBAA9A0-CBD2-450C-861F-083BF6F38BDC}" srcOrd="3" destOrd="0" presId="urn:microsoft.com/office/officeart/2018/2/layout/IconVerticalSolidList"/>
    <dgm:cxn modelId="{FFEDC6DD-83D7-4133-A4DD-908B4974B0E8}" type="presParOf" srcId="{A3BAC439-C22B-4AAB-BE35-F203E3F98638}" destId="{E22626E7-86BE-432B-8265-9B25D9A7B08C}" srcOrd="1" destOrd="0" presId="urn:microsoft.com/office/officeart/2018/2/layout/IconVerticalSolidList"/>
    <dgm:cxn modelId="{32A0E342-0961-4215-ADF6-0E4C9060F495}" type="presParOf" srcId="{A3BAC439-C22B-4AAB-BE35-F203E3F98638}" destId="{BC3DEAEC-6442-4CEE-8452-B2214E6482C6}" srcOrd="2" destOrd="0" presId="urn:microsoft.com/office/officeart/2018/2/layout/IconVerticalSolidList"/>
    <dgm:cxn modelId="{D3839AF0-E834-4912-8484-524773D79D06}" type="presParOf" srcId="{BC3DEAEC-6442-4CEE-8452-B2214E6482C6}" destId="{152E3FD5-8817-424D-ACB8-D295BCB284A1}" srcOrd="0" destOrd="0" presId="urn:microsoft.com/office/officeart/2018/2/layout/IconVerticalSolidList"/>
    <dgm:cxn modelId="{5939E4E9-C61F-4D73-B06D-C8FD7BE032AB}" type="presParOf" srcId="{BC3DEAEC-6442-4CEE-8452-B2214E6482C6}" destId="{15239843-C1A7-4BD6-891C-6D3D1D39D904}" srcOrd="1" destOrd="0" presId="urn:microsoft.com/office/officeart/2018/2/layout/IconVerticalSolidList"/>
    <dgm:cxn modelId="{ADE4534D-39D9-434C-8410-84D8C4DEB006}" type="presParOf" srcId="{BC3DEAEC-6442-4CEE-8452-B2214E6482C6}" destId="{8C95AFDF-D387-4891-BD5A-584AFF07058A}" srcOrd="2" destOrd="0" presId="urn:microsoft.com/office/officeart/2018/2/layout/IconVerticalSolidList"/>
    <dgm:cxn modelId="{AD693434-5CDE-49FE-8734-611A478A515B}" type="presParOf" srcId="{BC3DEAEC-6442-4CEE-8452-B2214E6482C6}" destId="{4B8E82C1-E1DA-4FA1-B0E5-1C271D7B2E62}" srcOrd="3" destOrd="0" presId="urn:microsoft.com/office/officeart/2018/2/layout/IconVerticalSolidList"/>
    <dgm:cxn modelId="{FF18254E-8243-4652-9D41-6333BC226F19}" type="presParOf" srcId="{A3BAC439-C22B-4AAB-BE35-F203E3F98638}" destId="{4BA22483-7297-4EFA-BAC4-99EB14F0E20C}" srcOrd="3" destOrd="0" presId="urn:microsoft.com/office/officeart/2018/2/layout/IconVerticalSolidList"/>
    <dgm:cxn modelId="{0F080021-9268-4A48-8D97-AF16CC1014E1}" type="presParOf" srcId="{A3BAC439-C22B-4AAB-BE35-F203E3F98638}" destId="{FDCCF8BC-F010-4E1F-AD9F-7431B1808AC0}" srcOrd="4" destOrd="0" presId="urn:microsoft.com/office/officeart/2018/2/layout/IconVerticalSolidList"/>
    <dgm:cxn modelId="{E6239440-7A17-4576-A452-0F2FD9D543D9}" type="presParOf" srcId="{FDCCF8BC-F010-4E1F-AD9F-7431B1808AC0}" destId="{6E6FFF8A-EF5C-4E49-84E9-DB88AC045545}" srcOrd="0" destOrd="0" presId="urn:microsoft.com/office/officeart/2018/2/layout/IconVerticalSolidList"/>
    <dgm:cxn modelId="{738BFC72-3C85-4F09-943A-62D72A918A60}" type="presParOf" srcId="{FDCCF8BC-F010-4E1F-AD9F-7431B1808AC0}" destId="{6F0C57AC-F8F4-4EAC-BD12-EC41A7088B01}" srcOrd="1" destOrd="0" presId="urn:microsoft.com/office/officeart/2018/2/layout/IconVerticalSolidList"/>
    <dgm:cxn modelId="{4D179774-3D69-4143-A120-C523FD91E4CB}" type="presParOf" srcId="{FDCCF8BC-F010-4E1F-AD9F-7431B1808AC0}" destId="{401206F3-C7FE-477F-82B2-25F30C6654FE}" srcOrd="2" destOrd="0" presId="urn:microsoft.com/office/officeart/2018/2/layout/IconVerticalSolidList"/>
    <dgm:cxn modelId="{D7BA1E2A-B686-4245-BF3C-838B23BE97D2}" type="presParOf" srcId="{FDCCF8BC-F010-4E1F-AD9F-7431B1808AC0}" destId="{BB2A633D-B7A7-4233-9BDE-6D23822F2802}" srcOrd="3" destOrd="0" presId="urn:microsoft.com/office/officeart/2018/2/layout/IconVerticalSolidList"/>
    <dgm:cxn modelId="{EE6E38C0-4A75-45D2-AA2B-08F18432EADF}" type="presParOf" srcId="{A3BAC439-C22B-4AAB-BE35-F203E3F98638}" destId="{F3108141-121D-4B46-BB92-159F003EEB2E}" srcOrd="5" destOrd="0" presId="urn:microsoft.com/office/officeart/2018/2/layout/IconVerticalSolidList"/>
    <dgm:cxn modelId="{9E48B79D-685D-4F86-A482-359B34F23CC7}" type="presParOf" srcId="{A3BAC439-C22B-4AAB-BE35-F203E3F98638}" destId="{02D8588B-BFDF-45AB-9656-3DF49ED3F1CB}" srcOrd="6" destOrd="0" presId="urn:microsoft.com/office/officeart/2018/2/layout/IconVerticalSolidList"/>
    <dgm:cxn modelId="{02161AE5-C3E1-4931-A88B-9D0271563B79}" type="presParOf" srcId="{02D8588B-BFDF-45AB-9656-3DF49ED3F1CB}" destId="{EE24D73F-7B69-4A33-888F-08323217CD10}" srcOrd="0" destOrd="0" presId="urn:microsoft.com/office/officeart/2018/2/layout/IconVerticalSolidList"/>
    <dgm:cxn modelId="{A0C917D3-289F-4618-B5B7-EB3E231308AF}" type="presParOf" srcId="{02D8588B-BFDF-45AB-9656-3DF49ED3F1CB}" destId="{A398790F-95BF-4A04-8F37-AF2CF333610F}" srcOrd="1" destOrd="0" presId="urn:microsoft.com/office/officeart/2018/2/layout/IconVerticalSolidList"/>
    <dgm:cxn modelId="{C3ABE913-49EA-4C7A-B90E-81FF51A7E2EF}" type="presParOf" srcId="{02D8588B-BFDF-45AB-9656-3DF49ED3F1CB}" destId="{CBF82C52-0A92-49C8-9A55-CA0EC553DBD5}" srcOrd="2" destOrd="0" presId="urn:microsoft.com/office/officeart/2018/2/layout/IconVerticalSolidList"/>
    <dgm:cxn modelId="{5988D3EA-238E-4B9B-8097-682365DF91D2}" type="presParOf" srcId="{02D8588B-BFDF-45AB-9656-3DF49ED3F1CB}" destId="{C87B80C3-AEE2-47C6-B247-FC6D12C74A29}" srcOrd="3" destOrd="0" presId="urn:microsoft.com/office/officeart/2018/2/layout/IconVerticalSolidList"/>
    <dgm:cxn modelId="{3C91D1E5-BC64-434F-8007-56F2FB9B3ACD}" type="presParOf" srcId="{A3BAC439-C22B-4AAB-BE35-F203E3F98638}" destId="{93EE4C7A-88E6-4125-9F8E-D1F670D9F9D0}" srcOrd="7" destOrd="0" presId="urn:microsoft.com/office/officeart/2018/2/layout/IconVerticalSolidList"/>
    <dgm:cxn modelId="{DF9596FA-29E0-475C-AC8B-17C989E5591C}" type="presParOf" srcId="{A3BAC439-C22B-4AAB-BE35-F203E3F98638}" destId="{D7F38816-5456-4596-89FA-91607FDED1C6}" srcOrd="8" destOrd="0" presId="urn:microsoft.com/office/officeart/2018/2/layout/IconVerticalSolidList"/>
    <dgm:cxn modelId="{806CDBFA-98A3-4567-9733-61DE59C5AFFE}" type="presParOf" srcId="{D7F38816-5456-4596-89FA-91607FDED1C6}" destId="{6FD98AA4-F81F-48BC-AD22-936ECDBCBB67}" srcOrd="0" destOrd="0" presId="urn:microsoft.com/office/officeart/2018/2/layout/IconVerticalSolidList"/>
    <dgm:cxn modelId="{CC08BBD1-299D-4602-B48E-08C18C827D00}" type="presParOf" srcId="{D7F38816-5456-4596-89FA-91607FDED1C6}" destId="{63FF31C2-4BDD-4F5E-877B-5BE7BC693938}" srcOrd="1" destOrd="0" presId="urn:microsoft.com/office/officeart/2018/2/layout/IconVerticalSolidList"/>
    <dgm:cxn modelId="{497D3392-220D-4DDB-8DAD-04D3F48A8D6B}" type="presParOf" srcId="{D7F38816-5456-4596-89FA-91607FDED1C6}" destId="{9646EC38-CCF8-4A2A-A63C-349C84113704}" srcOrd="2" destOrd="0" presId="urn:microsoft.com/office/officeart/2018/2/layout/IconVerticalSolidList"/>
    <dgm:cxn modelId="{3AA8E041-2E7C-42A8-B4C7-8B9747073B30}" type="presParOf" srcId="{D7F38816-5456-4596-89FA-91607FDED1C6}" destId="{97AAF200-4BDA-4DD5-8BAC-25068D7FFE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3405403-8289-4AB8-8A50-3C0DC8FB388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285D948-479E-458C-B87C-BA7B0640C0B7}">
      <dgm:prSet/>
      <dgm:spPr/>
      <dgm:t>
        <a:bodyPr/>
        <a:lstStyle/>
        <a:p>
          <a:pPr>
            <a:lnSpc>
              <a:spcPct val="150000"/>
            </a:lnSpc>
          </a:pPr>
          <a:r>
            <a:rPr lang="en-CA" b="0"/>
            <a:t>Enhanced Equipment Lifespan</a:t>
          </a:r>
          <a:endParaRPr lang="en-US"/>
        </a:p>
      </dgm:t>
    </dgm:pt>
    <dgm:pt modelId="{98900C64-5897-4EEB-9FD9-5693CD9EEE3B}" type="parTrans" cxnId="{43500BB9-D0F1-4766-8D8B-35CF8D9A5FDD}">
      <dgm:prSet/>
      <dgm:spPr/>
      <dgm:t>
        <a:bodyPr/>
        <a:lstStyle/>
        <a:p>
          <a:endParaRPr lang="en-US"/>
        </a:p>
      </dgm:t>
    </dgm:pt>
    <dgm:pt modelId="{B13BCC91-66F1-44B5-9716-1F1D29125393}" type="sibTrans" cxnId="{43500BB9-D0F1-4766-8D8B-35CF8D9A5FDD}">
      <dgm:prSet/>
      <dgm:spPr/>
      <dgm:t>
        <a:bodyPr/>
        <a:lstStyle/>
        <a:p>
          <a:endParaRPr lang="en-US"/>
        </a:p>
      </dgm:t>
    </dgm:pt>
    <dgm:pt modelId="{D01DB9C0-3732-4AFB-88C6-A8B7AB4F56AD}">
      <dgm:prSet/>
      <dgm:spPr/>
      <dgm:t>
        <a:bodyPr/>
        <a:lstStyle/>
        <a:p>
          <a:pPr>
            <a:lnSpc>
              <a:spcPct val="150000"/>
            </a:lnSpc>
          </a:pPr>
          <a:r>
            <a:rPr lang="en-CA" b="0"/>
            <a:t>Improved Energy Efficiency</a:t>
          </a:r>
          <a:endParaRPr lang="en-US"/>
        </a:p>
      </dgm:t>
    </dgm:pt>
    <dgm:pt modelId="{8743A886-2588-4098-BDFD-4B5AEECD6B18}" type="parTrans" cxnId="{E1617A54-1E60-4B7E-90FD-0B21EA2E87D2}">
      <dgm:prSet/>
      <dgm:spPr/>
      <dgm:t>
        <a:bodyPr/>
        <a:lstStyle/>
        <a:p>
          <a:endParaRPr lang="en-US"/>
        </a:p>
      </dgm:t>
    </dgm:pt>
    <dgm:pt modelId="{01526C70-A569-437D-8604-EC58D2339E59}" type="sibTrans" cxnId="{E1617A54-1E60-4B7E-90FD-0B21EA2E87D2}">
      <dgm:prSet/>
      <dgm:spPr/>
      <dgm:t>
        <a:bodyPr/>
        <a:lstStyle/>
        <a:p>
          <a:endParaRPr lang="en-US"/>
        </a:p>
      </dgm:t>
    </dgm:pt>
    <dgm:pt modelId="{B4EBAC45-841E-4C7E-881F-AE94BD0BCAD2}">
      <dgm:prSet/>
      <dgm:spPr/>
      <dgm:t>
        <a:bodyPr/>
        <a:lstStyle/>
        <a:p>
          <a:pPr>
            <a:lnSpc>
              <a:spcPct val="150000"/>
            </a:lnSpc>
          </a:pPr>
          <a:r>
            <a:rPr lang="en-CA" b="0"/>
            <a:t>Prevention of Downtime</a:t>
          </a:r>
          <a:endParaRPr lang="en-US"/>
        </a:p>
      </dgm:t>
    </dgm:pt>
    <dgm:pt modelId="{6BB04A1C-7C7A-4103-A781-B2411C2FBFB3}" type="parTrans" cxnId="{A6DED22A-062C-4287-A093-7326C5E9E8F6}">
      <dgm:prSet/>
      <dgm:spPr/>
      <dgm:t>
        <a:bodyPr/>
        <a:lstStyle/>
        <a:p>
          <a:endParaRPr lang="en-US"/>
        </a:p>
      </dgm:t>
    </dgm:pt>
    <dgm:pt modelId="{F2750806-A0D7-465A-AA8E-3F74036E9D3B}" type="sibTrans" cxnId="{A6DED22A-062C-4287-A093-7326C5E9E8F6}">
      <dgm:prSet/>
      <dgm:spPr/>
      <dgm:t>
        <a:bodyPr/>
        <a:lstStyle/>
        <a:p>
          <a:endParaRPr lang="en-US"/>
        </a:p>
      </dgm:t>
    </dgm:pt>
    <dgm:pt modelId="{705797B2-2E7D-4442-BA06-E4277CDDF8B5}">
      <dgm:prSet/>
      <dgm:spPr/>
      <dgm:t>
        <a:bodyPr/>
        <a:lstStyle/>
        <a:p>
          <a:pPr>
            <a:lnSpc>
              <a:spcPct val="150000"/>
            </a:lnSpc>
          </a:pPr>
          <a:r>
            <a:rPr lang="en-CA" b="0"/>
            <a:t>Improved Decision Making</a:t>
          </a:r>
          <a:endParaRPr lang="en-US"/>
        </a:p>
      </dgm:t>
    </dgm:pt>
    <dgm:pt modelId="{4A27CEEF-0B8F-452B-9C19-BACF0F12D45F}" type="parTrans" cxnId="{B056F4C7-29BC-42E4-8F0D-A734C3140581}">
      <dgm:prSet/>
      <dgm:spPr/>
      <dgm:t>
        <a:bodyPr/>
        <a:lstStyle/>
        <a:p>
          <a:endParaRPr lang="en-US"/>
        </a:p>
      </dgm:t>
    </dgm:pt>
    <dgm:pt modelId="{8582D5E6-CB44-49AF-9690-1531E74D6BE3}" type="sibTrans" cxnId="{B056F4C7-29BC-42E4-8F0D-A734C3140581}">
      <dgm:prSet/>
      <dgm:spPr/>
      <dgm:t>
        <a:bodyPr/>
        <a:lstStyle/>
        <a:p>
          <a:endParaRPr lang="en-US"/>
        </a:p>
      </dgm:t>
    </dgm:pt>
    <dgm:pt modelId="{3BEF416D-2A35-44E5-A1D7-B9E9A17C979E}">
      <dgm:prSet/>
      <dgm:spPr/>
      <dgm:t>
        <a:bodyPr/>
        <a:lstStyle/>
        <a:p>
          <a:pPr>
            <a:lnSpc>
              <a:spcPct val="150000"/>
            </a:lnSpc>
          </a:pPr>
          <a:r>
            <a:rPr lang="en-CA" b="0"/>
            <a:t>Saves Cost</a:t>
          </a:r>
          <a:endParaRPr lang="en-US"/>
        </a:p>
      </dgm:t>
    </dgm:pt>
    <dgm:pt modelId="{7E26BDA5-4890-48D3-A74D-FA83A215285F}" type="parTrans" cxnId="{C11BE235-A4D8-4B5E-B236-366ED457EF2B}">
      <dgm:prSet/>
      <dgm:spPr/>
      <dgm:t>
        <a:bodyPr/>
        <a:lstStyle/>
        <a:p>
          <a:endParaRPr lang="en-US"/>
        </a:p>
      </dgm:t>
    </dgm:pt>
    <dgm:pt modelId="{347BD0A9-76CA-46F4-93E8-1F374BDA6F8E}" type="sibTrans" cxnId="{C11BE235-A4D8-4B5E-B236-366ED457EF2B}">
      <dgm:prSet/>
      <dgm:spPr/>
      <dgm:t>
        <a:bodyPr/>
        <a:lstStyle/>
        <a:p>
          <a:endParaRPr lang="en-US"/>
        </a:p>
      </dgm:t>
    </dgm:pt>
    <dgm:pt modelId="{7774C977-0621-49C4-B6E7-92AA7B4E5A7D}" type="pres">
      <dgm:prSet presAssocID="{D3405403-8289-4AB8-8A50-3C0DC8FB388F}" presName="root" presStyleCnt="0">
        <dgm:presLayoutVars>
          <dgm:dir/>
          <dgm:resizeHandles val="exact"/>
        </dgm:presLayoutVars>
      </dgm:prSet>
      <dgm:spPr/>
    </dgm:pt>
    <dgm:pt modelId="{45F5164A-9E6C-455F-BE75-298EAFAA4BAC}" type="pres">
      <dgm:prSet presAssocID="{3285D948-479E-458C-B87C-BA7B0640C0B7}" presName="compNode" presStyleCnt="0"/>
      <dgm:spPr/>
    </dgm:pt>
    <dgm:pt modelId="{14E1BF4B-A7F1-4D8A-A6E5-A2ECA12B08BF}" type="pres">
      <dgm:prSet presAssocID="{3285D948-479E-458C-B87C-BA7B0640C0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7E6D2FC-D996-4A17-AD5F-B3414146294C}" type="pres">
      <dgm:prSet presAssocID="{3285D948-479E-458C-B87C-BA7B0640C0B7}" presName="spaceRect" presStyleCnt="0"/>
      <dgm:spPr/>
    </dgm:pt>
    <dgm:pt modelId="{24DF2819-28B0-4906-8D51-6B5066F5727E}" type="pres">
      <dgm:prSet presAssocID="{3285D948-479E-458C-B87C-BA7B0640C0B7}" presName="textRect" presStyleLbl="revTx" presStyleIdx="0" presStyleCnt="5">
        <dgm:presLayoutVars>
          <dgm:chMax val="1"/>
          <dgm:chPref val="1"/>
        </dgm:presLayoutVars>
      </dgm:prSet>
      <dgm:spPr/>
    </dgm:pt>
    <dgm:pt modelId="{63FDE56A-CCFD-4A65-BF4F-D518ADF30424}" type="pres">
      <dgm:prSet presAssocID="{B13BCC91-66F1-44B5-9716-1F1D29125393}" presName="sibTrans" presStyleCnt="0"/>
      <dgm:spPr/>
    </dgm:pt>
    <dgm:pt modelId="{CFC9B977-183E-4C47-BE84-F838DE90B83D}" type="pres">
      <dgm:prSet presAssocID="{D01DB9C0-3732-4AFB-88C6-A8B7AB4F56AD}" presName="compNode" presStyleCnt="0"/>
      <dgm:spPr/>
    </dgm:pt>
    <dgm:pt modelId="{D326D198-9003-4F81-B936-B8D121FBAE9C}" type="pres">
      <dgm:prSet presAssocID="{D01DB9C0-3732-4AFB-88C6-A8B7AB4F56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0B22AB79-94F5-4EF2-BA86-20E67A1CA400}" type="pres">
      <dgm:prSet presAssocID="{D01DB9C0-3732-4AFB-88C6-A8B7AB4F56AD}" presName="spaceRect" presStyleCnt="0"/>
      <dgm:spPr/>
    </dgm:pt>
    <dgm:pt modelId="{66FFA4FA-C1F2-4F2F-B1E7-25C7F6FE4AB7}" type="pres">
      <dgm:prSet presAssocID="{D01DB9C0-3732-4AFB-88C6-A8B7AB4F56AD}" presName="textRect" presStyleLbl="revTx" presStyleIdx="1" presStyleCnt="5">
        <dgm:presLayoutVars>
          <dgm:chMax val="1"/>
          <dgm:chPref val="1"/>
        </dgm:presLayoutVars>
      </dgm:prSet>
      <dgm:spPr/>
    </dgm:pt>
    <dgm:pt modelId="{0FBB8A8A-16AB-44BA-A75E-6518A2456FF5}" type="pres">
      <dgm:prSet presAssocID="{01526C70-A569-437D-8604-EC58D2339E59}" presName="sibTrans" presStyleCnt="0"/>
      <dgm:spPr/>
    </dgm:pt>
    <dgm:pt modelId="{E645C5A5-608B-4BB5-AC27-4DFC022BBFC1}" type="pres">
      <dgm:prSet presAssocID="{B4EBAC45-841E-4C7E-881F-AE94BD0BCAD2}" presName="compNode" presStyleCnt="0"/>
      <dgm:spPr/>
    </dgm:pt>
    <dgm:pt modelId="{F5C29854-14F2-4F4A-BC81-A3314713A9C1}" type="pres">
      <dgm:prSet presAssocID="{B4EBAC45-841E-4C7E-881F-AE94BD0BCA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98B2E61-50BD-4721-B414-5701F27ED990}" type="pres">
      <dgm:prSet presAssocID="{B4EBAC45-841E-4C7E-881F-AE94BD0BCAD2}" presName="spaceRect" presStyleCnt="0"/>
      <dgm:spPr/>
    </dgm:pt>
    <dgm:pt modelId="{A7AD845D-44D2-4559-B791-9EA546E19E42}" type="pres">
      <dgm:prSet presAssocID="{B4EBAC45-841E-4C7E-881F-AE94BD0BCAD2}" presName="textRect" presStyleLbl="revTx" presStyleIdx="2" presStyleCnt="5">
        <dgm:presLayoutVars>
          <dgm:chMax val="1"/>
          <dgm:chPref val="1"/>
        </dgm:presLayoutVars>
      </dgm:prSet>
      <dgm:spPr/>
    </dgm:pt>
    <dgm:pt modelId="{806125D7-CB2D-4571-9495-0A297036BA97}" type="pres">
      <dgm:prSet presAssocID="{F2750806-A0D7-465A-AA8E-3F74036E9D3B}" presName="sibTrans" presStyleCnt="0"/>
      <dgm:spPr/>
    </dgm:pt>
    <dgm:pt modelId="{F9942D9B-4E53-4CBE-BE3E-8E57C38B7636}" type="pres">
      <dgm:prSet presAssocID="{705797B2-2E7D-4442-BA06-E4277CDDF8B5}" presName="compNode" presStyleCnt="0"/>
      <dgm:spPr/>
    </dgm:pt>
    <dgm:pt modelId="{683CFDC0-CA66-46D4-9617-A29B8C6D4151}" type="pres">
      <dgm:prSet presAssocID="{705797B2-2E7D-4442-BA06-E4277CDDF8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F4CEA95-C049-4BCA-8D44-CFF0802FFB2F}" type="pres">
      <dgm:prSet presAssocID="{705797B2-2E7D-4442-BA06-E4277CDDF8B5}" presName="spaceRect" presStyleCnt="0"/>
      <dgm:spPr/>
    </dgm:pt>
    <dgm:pt modelId="{0ACC46C3-85A6-4894-86BF-24E430ECB2A6}" type="pres">
      <dgm:prSet presAssocID="{705797B2-2E7D-4442-BA06-E4277CDDF8B5}" presName="textRect" presStyleLbl="revTx" presStyleIdx="3" presStyleCnt="5">
        <dgm:presLayoutVars>
          <dgm:chMax val="1"/>
          <dgm:chPref val="1"/>
        </dgm:presLayoutVars>
      </dgm:prSet>
      <dgm:spPr/>
    </dgm:pt>
    <dgm:pt modelId="{9B1BD270-7EBE-4BA9-A15A-A56D952900A9}" type="pres">
      <dgm:prSet presAssocID="{8582D5E6-CB44-49AF-9690-1531E74D6BE3}" presName="sibTrans" presStyleCnt="0"/>
      <dgm:spPr/>
    </dgm:pt>
    <dgm:pt modelId="{747105D1-95A2-4202-A1D6-72A9C225DA5D}" type="pres">
      <dgm:prSet presAssocID="{3BEF416D-2A35-44E5-A1D7-B9E9A17C979E}" presName="compNode" presStyleCnt="0"/>
      <dgm:spPr/>
    </dgm:pt>
    <dgm:pt modelId="{572D4303-0BDB-4D8E-A867-FDA350D32768}" type="pres">
      <dgm:prSet presAssocID="{3BEF416D-2A35-44E5-A1D7-B9E9A17C97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DCF848CE-4FCE-4509-B6C8-1ADA3E8518A3}" type="pres">
      <dgm:prSet presAssocID="{3BEF416D-2A35-44E5-A1D7-B9E9A17C979E}" presName="spaceRect" presStyleCnt="0"/>
      <dgm:spPr/>
    </dgm:pt>
    <dgm:pt modelId="{6BE32732-E1D7-4E04-83A1-890033210AD3}" type="pres">
      <dgm:prSet presAssocID="{3BEF416D-2A35-44E5-A1D7-B9E9A17C979E}" presName="textRect" presStyleLbl="revTx" presStyleIdx="4" presStyleCnt="5">
        <dgm:presLayoutVars>
          <dgm:chMax val="1"/>
          <dgm:chPref val="1"/>
        </dgm:presLayoutVars>
      </dgm:prSet>
      <dgm:spPr/>
    </dgm:pt>
  </dgm:ptLst>
  <dgm:cxnLst>
    <dgm:cxn modelId="{A6DED22A-062C-4287-A093-7326C5E9E8F6}" srcId="{D3405403-8289-4AB8-8A50-3C0DC8FB388F}" destId="{B4EBAC45-841E-4C7E-881F-AE94BD0BCAD2}" srcOrd="2" destOrd="0" parTransId="{6BB04A1C-7C7A-4103-A781-B2411C2FBFB3}" sibTransId="{F2750806-A0D7-465A-AA8E-3F74036E9D3B}"/>
    <dgm:cxn modelId="{C11BE235-A4D8-4B5E-B236-366ED457EF2B}" srcId="{D3405403-8289-4AB8-8A50-3C0DC8FB388F}" destId="{3BEF416D-2A35-44E5-A1D7-B9E9A17C979E}" srcOrd="4" destOrd="0" parTransId="{7E26BDA5-4890-48D3-A74D-FA83A215285F}" sibTransId="{347BD0A9-76CA-46F4-93E8-1F374BDA6F8E}"/>
    <dgm:cxn modelId="{31A80B68-FAF1-4340-9C28-3799520689D6}" type="presOf" srcId="{3285D948-479E-458C-B87C-BA7B0640C0B7}" destId="{24DF2819-28B0-4906-8D51-6B5066F5727E}" srcOrd="0" destOrd="0" presId="urn:microsoft.com/office/officeart/2018/2/layout/IconLabelList"/>
    <dgm:cxn modelId="{E1617A54-1E60-4B7E-90FD-0B21EA2E87D2}" srcId="{D3405403-8289-4AB8-8A50-3C0DC8FB388F}" destId="{D01DB9C0-3732-4AFB-88C6-A8B7AB4F56AD}" srcOrd="1" destOrd="0" parTransId="{8743A886-2588-4098-BDFD-4B5AEECD6B18}" sibTransId="{01526C70-A569-437D-8604-EC58D2339E59}"/>
    <dgm:cxn modelId="{6B75EFAD-935B-46EC-91C6-4C3F53EB1CE7}" type="presOf" srcId="{D3405403-8289-4AB8-8A50-3C0DC8FB388F}" destId="{7774C977-0621-49C4-B6E7-92AA7B4E5A7D}" srcOrd="0" destOrd="0" presId="urn:microsoft.com/office/officeart/2018/2/layout/IconLabelList"/>
    <dgm:cxn modelId="{43500BB9-D0F1-4766-8D8B-35CF8D9A5FDD}" srcId="{D3405403-8289-4AB8-8A50-3C0DC8FB388F}" destId="{3285D948-479E-458C-B87C-BA7B0640C0B7}" srcOrd="0" destOrd="0" parTransId="{98900C64-5897-4EEB-9FD9-5693CD9EEE3B}" sibTransId="{B13BCC91-66F1-44B5-9716-1F1D29125393}"/>
    <dgm:cxn modelId="{28F3D6BB-C859-4380-AE03-5B574FB0E964}" type="presOf" srcId="{D01DB9C0-3732-4AFB-88C6-A8B7AB4F56AD}" destId="{66FFA4FA-C1F2-4F2F-B1E7-25C7F6FE4AB7}" srcOrd="0" destOrd="0" presId="urn:microsoft.com/office/officeart/2018/2/layout/IconLabelList"/>
    <dgm:cxn modelId="{A99AF3BE-AA82-4C28-B5C6-C432C3A612B5}" type="presOf" srcId="{B4EBAC45-841E-4C7E-881F-AE94BD0BCAD2}" destId="{A7AD845D-44D2-4559-B791-9EA546E19E42}" srcOrd="0" destOrd="0" presId="urn:microsoft.com/office/officeart/2018/2/layout/IconLabelList"/>
    <dgm:cxn modelId="{DEFA5DC2-9FFB-4DEE-A1EE-938237B5D83A}" type="presOf" srcId="{3BEF416D-2A35-44E5-A1D7-B9E9A17C979E}" destId="{6BE32732-E1D7-4E04-83A1-890033210AD3}" srcOrd="0" destOrd="0" presId="urn:microsoft.com/office/officeart/2018/2/layout/IconLabelList"/>
    <dgm:cxn modelId="{B056F4C7-29BC-42E4-8F0D-A734C3140581}" srcId="{D3405403-8289-4AB8-8A50-3C0DC8FB388F}" destId="{705797B2-2E7D-4442-BA06-E4277CDDF8B5}" srcOrd="3" destOrd="0" parTransId="{4A27CEEF-0B8F-452B-9C19-BACF0F12D45F}" sibTransId="{8582D5E6-CB44-49AF-9690-1531E74D6BE3}"/>
    <dgm:cxn modelId="{CD7ABFDC-ABA9-4D4A-B9C3-BC07AB2E86CF}" type="presOf" srcId="{705797B2-2E7D-4442-BA06-E4277CDDF8B5}" destId="{0ACC46C3-85A6-4894-86BF-24E430ECB2A6}" srcOrd="0" destOrd="0" presId="urn:microsoft.com/office/officeart/2018/2/layout/IconLabelList"/>
    <dgm:cxn modelId="{9D6BF73B-8FF0-418A-AF99-0E24BAF294BE}" type="presParOf" srcId="{7774C977-0621-49C4-B6E7-92AA7B4E5A7D}" destId="{45F5164A-9E6C-455F-BE75-298EAFAA4BAC}" srcOrd="0" destOrd="0" presId="urn:microsoft.com/office/officeart/2018/2/layout/IconLabelList"/>
    <dgm:cxn modelId="{677A2493-92BF-410D-B764-6BDC32C8CE91}" type="presParOf" srcId="{45F5164A-9E6C-455F-BE75-298EAFAA4BAC}" destId="{14E1BF4B-A7F1-4D8A-A6E5-A2ECA12B08BF}" srcOrd="0" destOrd="0" presId="urn:microsoft.com/office/officeart/2018/2/layout/IconLabelList"/>
    <dgm:cxn modelId="{D06C6869-9E69-49C0-BA22-BF340148BBAF}" type="presParOf" srcId="{45F5164A-9E6C-455F-BE75-298EAFAA4BAC}" destId="{B7E6D2FC-D996-4A17-AD5F-B3414146294C}" srcOrd="1" destOrd="0" presId="urn:microsoft.com/office/officeart/2018/2/layout/IconLabelList"/>
    <dgm:cxn modelId="{BA20EE7B-F09C-42A2-A29F-E7A5425AAA3D}" type="presParOf" srcId="{45F5164A-9E6C-455F-BE75-298EAFAA4BAC}" destId="{24DF2819-28B0-4906-8D51-6B5066F5727E}" srcOrd="2" destOrd="0" presId="urn:microsoft.com/office/officeart/2018/2/layout/IconLabelList"/>
    <dgm:cxn modelId="{B4E7F812-D42C-4B1B-8305-8521CD0B7673}" type="presParOf" srcId="{7774C977-0621-49C4-B6E7-92AA7B4E5A7D}" destId="{63FDE56A-CCFD-4A65-BF4F-D518ADF30424}" srcOrd="1" destOrd="0" presId="urn:microsoft.com/office/officeart/2018/2/layout/IconLabelList"/>
    <dgm:cxn modelId="{8A7DA556-41F3-4B00-9958-B52930704614}" type="presParOf" srcId="{7774C977-0621-49C4-B6E7-92AA7B4E5A7D}" destId="{CFC9B977-183E-4C47-BE84-F838DE90B83D}" srcOrd="2" destOrd="0" presId="urn:microsoft.com/office/officeart/2018/2/layout/IconLabelList"/>
    <dgm:cxn modelId="{46406D1D-C4FA-4F8F-93D0-E11CE42E04BD}" type="presParOf" srcId="{CFC9B977-183E-4C47-BE84-F838DE90B83D}" destId="{D326D198-9003-4F81-B936-B8D121FBAE9C}" srcOrd="0" destOrd="0" presId="urn:microsoft.com/office/officeart/2018/2/layout/IconLabelList"/>
    <dgm:cxn modelId="{7B157F26-1B73-4418-B38D-D4372A268D70}" type="presParOf" srcId="{CFC9B977-183E-4C47-BE84-F838DE90B83D}" destId="{0B22AB79-94F5-4EF2-BA86-20E67A1CA400}" srcOrd="1" destOrd="0" presId="urn:microsoft.com/office/officeart/2018/2/layout/IconLabelList"/>
    <dgm:cxn modelId="{8A64548F-302F-49BA-8C87-0489D8C25298}" type="presParOf" srcId="{CFC9B977-183E-4C47-BE84-F838DE90B83D}" destId="{66FFA4FA-C1F2-4F2F-B1E7-25C7F6FE4AB7}" srcOrd="2" destOrd="0" presId="urn:microsoft.com/office/officeart/2018/2/layout/IconLabelList"/>
    <dgm:cxn modelId="{DD940A27-6ABF-49E8-8619-108EDD23EA13}" type="presParOf" srcId="{7774C977-0621-49C4-B6E7-92AA7B4E5A7D}" destId="{0FBB8A8A-16AB-44BA-A75E-6518A2456FF5}" srcOrd="3" destOrd="0" presId="urn:microsoft.com/office/officeart/2018/2/layout/IconLabelList"/>
    <dgm:cxn modelId="{E3F01A43-FD50-4750-AC19-14A524F67091}" type="presParOf" srcId="{7774C977-0621-49C4-B6E7-92AA7B4E5A7D}" destId="{E645C5A5-608B-4BB5-AC27-4DFC022BBFC1}" srcOrd="4" destOrd="0" presId="urn:microsoft.com/office/officeart/2018/2/layout/IconLabelList"/>
    <dgm:cxn modelId="{8B083355-013B-4472-9310-1B3F097174DA}" type="presParOf" srcId="{E645C5A5-608B-4BB5-AC27-4DFC022BBFC1}" destId="{F5C29854-14F2-4F4A-BC81-A3314713A9C1}" srcOrd="0" destOrd="0" presId="urn:microsoft.com/office/officeart/2018/2/layout/IconLabelList"/>
    <dgm:cxn modelId="{F6710C22-A282-4463-9192-B7CE851A27C5}" type="presParOf" srcId="{E645C5A5-608B-4BB5-AC27-4DFC022BBFC1}" destId="{398B2E61-50BD-4721-B414-5701F27ED990}" srcOrd="1" destOrd="0" presId="urn:microsoft.com/office/officeart/2018/2/layout/IconLabelList"/>
    <dgm:cxn modelId="{EEA7B447-E3DA-48BC-8E57-916BA2AD161E}" type="presParOf" srcId="{E645C5A5-608B-4BB5-AC27-4DFC022BBFC1}" destId="{A7AD845D-44D2-4559-B791-9EA546E19E42}" srcOrd="2" destOrd="0" presId="urn:microsoft.com/office/officeart/2018/2/layout/IconLabelList"/>
    <dgm:cxn modelId="{962B10BC-AD41-4ED5-BBD9-0B6C5FCF0E92}" type="presParOf" srcId="{7774C977-0621-49C4-B6E7-92AA7B4E5A7D}" destId="{806125D7-CB2D-4571-9495-0A297036BA97}" srcOrd="5" destOrd="0" presId="urn:microsoft.com/office/officeart/2018/2/layout/IconLabelList"/>
    <dgm:cxn modelId="{10B4AA98-DEB4-4F17-B4B3-2B811866C692}" type="presParOf" srcId="{7774C977-0621-49C4-B6E7-92AA7B4E5A7D}" destId="{F9942D9B-4E53-4CBE-BE3E-8E57C38B7636}" srcOrd="6" destOrd="0" presId="urn:microsoft.com/office/officeart/2018/2/layout/IconLabelList"/>
    <dgm:cxn modelId="{4C8F3FB9-D87C-412C-9CE3-CCC4DC8C8D86}" type="presParOf" srcId="{F9942D9B-4E53-4CBE-BE3E-8E57C38B7636}" destId="{683CFDC0-CA66-46D4-9617-A29B8C6D4151}" srcOrd="0" destOrd="0" presId="urn:microsoft.com/office/officeart/2018/2/layout/IconLabelList"/>
    <dgm:cxn modelId="{90861B7C-455C-42A5-83D2-4474E318FC3E}" type="presParOf" srcId="{F9942D9B-4E53-4CBE-BE3E-8E57C38B7636}" destId="{EF4CEA95-C049-4BCA-8D44-CFF0802FFB2F}" srcOrd="1" destOrd="0" presId="urn:microsoft.com/office/officeart/2018/2/layout/IconLabelList"/>
    <dgm:cxn modelId="{DD22ADC3-FC80-40E1-9983-0CA0ACD53773}" type="presParOf" srcId="{F9942D9B-4E53-4CBE-BE3E-8E57C38B7636}" destId="{0ACC46C3-85A6-4894-86BF-24E430ECB2A6}" srcOrd="2" destOrd="0" presId="urn:microsoft.com/office/officeart/2018/2/layout/IconLabelList"/>
    <dgm:cxn modelId="{D0930626-AE61-41E4-A374-10DF94AF663A}" type="presParOf" srcId="{7774C977-0621-49C4-B6E7-92AA7B4E5A7D}" destId="{9B1BD270-7EBE-4BA9-A15A-A56D952900A9}" srcOrd="7" destOrd="0" presId="urn:microsoft.com/office/officeart/2018/2/layout/IconLabelList"/>
    <dgm:cxn modelId="{F30543B3-3108-4E29-BE43-77A53668F68D}" type="presParOf" srcId="{7774C977-0621-49C4-B6E7-92AA7B4E5A7D}" destId="{747105D1-95A2-4202-A1D6-72A9C225DA5D}" srcOrd="8" destOrd="0" presId="urn:microsoft.com/office/officeart/2018/2/layout/IconLabelList"/>
    <dgm:cxn modelId="{6F26AB3E-5E6D-4C86-B337-99D1B84F687E}" type="presParOf" srcId="{747105D1-95A2-4202-A1D6-72A9C225DA5D}" destId="{572D4303-0BDB-4D8E-A867-FDA350D32768}" srcOrd="0" destOrd="0" presId="urn:microsoft.com/office/officeart/2018/2/layout/IconLabelList"/>
    <dgm:cxn modelId="{1A2F7FDA-4C89-4BB8-912B-FD568CDEC42D}" type="presParOf" srcId="{747105D1-95A2-4202-A1D6-72A9C225DA5D}" destId="{DCF848CE-4FCE-4509-B6C8-1ADA3E8518A3}" srcOrd="1" destOrd="0" presId="urn:microsoft.com/office/officeart/2018/2/layout/IconLabelList"/>
    <dgm:cxn modelId="{141D3D18-FA2A-42DB-8025-209EE5CEC55D}" type="presParOf" srcId="{747105D1-95A2-4202-A1D6-72A9C225DA5D}" destId="{6BE32732-E1D7-4E04-83A1-890033210A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ED5375-B8B6-4AAE-947D-442713A95ED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58A226B-AEF1-4A0C-8DEE-46D972FE5CDF}">
      <dgm:prSet/>
      <dgm:spPr/>
      <dgm:t>
        <a:bodyPr/>
        <a:lstStyle/>
        <a:p>
          <a:r>
            <a:rPr lang="en-US"/>
            <a:t>Smart Buildings </a:t>
          </a:r>
        </a:p>
      </dgm:t>
    </dgm:pt>
    <dgm:pt modelId="{322DAC1A-B866-4CCA-A3F2-CDC2704C595B}" type="parTrans" cxnId="{92981E7C-1142-4385-8591-70B49A5E01D6}">
      <dgm:prSet/>
      <dgm:spPr/>
      <dgm:t>
        <a:bodyPr/>
        <a:lstStyle/>
        <a:p>
          <a:endParaRPr lang="en-US"/>
        </a:p>
      </dgm:t>
    </dgm:pt>
    <dgm:pt modelId="{0A28AF45-07F1-4E51-B90D-197747A4E6C2}" type="sibTrans" cxnId="{92981E7C-1142-4385-8591-70B49A5E01D6}">
      <dgm:prSet/>
      <dgm:spPr/>
      <dgm:t>
        <a:bodyPr/>
        <a:lstStyle/>
        <a:p>
          <a:pPr>
            <a:lnSpc>
              <a:spcPct val="100000"/>
            </a:lnSpc>
          </a:pPr>
          <a:endParaRPr lang="en-US"/>
        </a:p>
      </dgm:t>
    </dgm:pt>
    <dgm:pt modelId="{19467BC3-481C-4D07-B821-5019BA189A38}">
      <dgm:prSet/>
      <dgm:spPr/>
      <dgm:t>
        <a:bodyPr/>
        <a:lstStyle/>
        <a:p>
          <a:r>
            <a:rPr lang="en-US"/>
            <a:t>Smart Agriculture</a:t>
          </a:r>
        </a:p>
      </dgm:t>
    </dgm:pt>
    <dgm:pt modelId="{04E90C32-5FF6-4D00-933B-A1955721420F}" type="parTrans" cxnId="{77FC1D88-1249-430D-B749-7BB5DC017029}">
      <dgm:prSet/>
      <dgm:spPr/>
      <dgm:t>
        <a:bodyPr/>
        <a:lstStyle/>
        <a:p>
          <a:endParaRPr lang="en-US"/>
        </a:p>
      </dgm:t>
    </dgm:pt>
    <dgm:pt modelId="{4CE31B94-4706-446B-9CD5-008929AE0134}" type="sibTrans" cxnId="{77FC1D88-1249-430D-B749-7BB5DC017029}">
      <dgm:prSet/>
      <dgm:spPr/>
      <dgm:t>
        <a:bodyPr/>
        <a:lstStyle/>
        <a:p>
          <a:pPr>
            <a:lnSpc>
              <a:spcPct val="100000"/>
            </a:lnSpc>
          </a:pPr>
          <a:endParaRPr lang="en-US"/>
        </a:p>
      </dgm:t>
    </dgm:pt>
    <dgm:pt modelId="{228DF076-1DC3-49A3-8D86-BF3D04717ACD}">
      <dgm:prSet/>
      <dgm:spPr/>
      <dgm:t>
        <a:bodyPr/>
        <a:lstStyle/>
        <a:p>
          <a:r>
            <a:rPr lang="en-US"/>
            <a:t>Smart Cities.</a:t>
          </a:r>
        </a:p>
      </dgm:t>
    </dgm:pt>
    <dgm:pt modelId="{AA0CF102-0834-4BBC-9704-4E3BF8968004}" type="parTrans" cxnId="{39DC0E66-DAEE-4D36-A4BA-E613A418D4D6}">
      <dgm:prSet/>
      <dgm:spPr/>
      <dgm:t>
        <a:bodyPr/>
        <a:lstStyle/>
        <a:p>
          <a:endParaRPr lang="en-US"/>
        </a:p>
      </dgm:t>
    </dgm:pt>
    <dgm:pt modelId="{D4E16B3E-FE18-439D-82A8-76537828425F}" type="sibTrans" cxnId="{39DC0E66-DAEE-4D36-A4BA-E613A418D4D6}">
      <dgm:prSet/>
      <dgm:spPr/>
      <dgm:t>
        <a:bodyPr/>
        <a:lstStyle/>
        <a:p>
          <a:pPr>
            <a:lnSpc>
              <a:spcPct val="100000"/>
            </a:lnSpc>
          </a:pPr>
          <a:endParaRPr lang="en-US"/>
        </a:p>
      </dgm:t>
    </dgm:pt>
    <dgm:pt modelId="{E318323A-95BA-419B-BACD-F4FBC1879519}">
      <dgm:prSet/>
      <dgm:spPr/>
      <dgm:t>
        <a:bodyPr/>
        <a:lstStyle/>
        <a:p>
          <a:r>
            <a:rPr lang="en-US"/>
            <a:t>Connected Healthcare</a:t>
          </a:r>
        </a:p>
      </dgm:t>
    </dgm:pt>
    <dgm:pt modelId="{E78CD979-6B5A-4235-B6DC-8F8B36283BD1}" type="parTrans" cxnId="{CF3B8786-C628-4EC7-A5C2-593132F99F22}">
      <dgm:prSet/>
      <dgm:spPr/>
      <dgm:t>
        <a:bodyPr/>
        <a:lstStyle/>
        <a:p>
          <a:endParaRPr lang="en-US"/>
        </a:p>
      </dgm:t>
    </dgm:pt>
    <dgm:pt modelId="{EB37B23C-CC31-4FF3-B653-F96CA56953D6}" type="sibTrans" cxnId="{CF3B8786-C628-4EC7-A5C2-593132F99F22}">
      <dgm:prSet/>
      <dgm:spPr/>
      <dgm:t>
        <a:bodyPr/>
        <a:lstStyle/>
        <a:p>
          <a:pPr>
            <a:lnSpc>
              <a:spcPct val="100000"/>
            </a:lnSpc>
          </a:pPr>
          <a:endParaRPr lang="en-US"/>
        </a:p>
      </dgm:t>
    </dgm:pt>
    <dgm:pt modelId="{A007ACD9-C8E6-4F2F-B491-93EEEBCBB2E7}">
      <dgm:prSet/>
      <dgm:spPr/>
      <dgm:t>
        <a:bodyPr/>
        <a:lstStyle/>
        <a:p>
          <a:r>
            <a:rPr lang="en-US"/>
            <a:t>Smart infrastructure</a:t>
          </a:r>
        </a:p>
      </dgm:t>
    </dgm:pt>
    <dgm:pt modelId="{AE995174-2F41-47BE-BB97-BA706AF41ACA}" type="parTrans" cxnId="{40534BDC-5759-4FE8-845A-3BB09E734ACB}">
      <dgm:prSet/>
      <dgm:spPr/>
      <dgm:t>
        <a:bodyPr/>
        <a:lstStyle/>
        <a:p>
          <a:endParaRPr lang="en-US"/>
        </a:p>
      </dgm:t>
    </dgm:pt>
    <dgm:pt modelId="{7B62022D-A82B-4DD3-86AD-61184EDC6B46}" type="sibTrans" cxnId="{40534BDC-5759-4FE8-845A-3BB09E734ACB}">
      <dgm:prSet/>
      <dgm:spPr/>
      <dgm:t>
        <a:bodyPr/>
        <a:lstStyle/>
        <a:p>
          <a:endParaRPr lang="en-US"/>
        </a:p>
      </dgm:t>
    </dgm:pt>
    <dgm:pt modelId="{DCA0B8F7-536B-49D1-9D29-F6A2BC67D99E}" type="pres">
      <dgm:prSet presAssocID="{7FED5375-B8B6-4AAE-947D-442713A95ED0}" presName="root" presStyleCnt="0">
        <dgm:presLayoutVars>
          <dgm:dir/>
          <dgm:resizeHandles val="exact"/>
        </dgm:presLayoutVars>
      </dgm:prSet>
      <dgm:spPr/>
    </dgm:pt>
    <dgm:pt modelId="{17C8145D-8DFD-479C-99ED-831D166810C1}" type="pres">
      <dgm:prSet presAssocID="{658A226B-AEF1-4A0C-8DEE-46D972FE5CDF}" presName="compNode" presStyleCnt="0"/>
      <dgm:spPr/>
    </dgm:pt>
    <dgm:pt modelId="{6966E30F-2B56-4AD8-B787-8EB4C4911693}" type="pres">
      <dgm:prSet presAssocID="{658A226B-AEF1-4A0C-8DEE-46D972FE5CDF}" presName="iconRect" presStyleLbl="node1" presStyleIdx="0" presStyleCnt="5"/>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412E5FB-A4B6-490E-8CF5-554E8BC86E06}" type="pres">
      <dgm:prSet presAssocID="{658A226B-AEF1-4A0C-8DEE-46D972FE5CDF}" presName="spaceRect" presStyleCnt="0"/>
      <dgm:spPr/>
    </dgm:pt>
    <dgm:pt modelId="{46E267D1-5EC3-4613-9C0A-B3B9E6999C54}" type="pres">
      <dgm:prSet presAssocID="{658A226B-AEF1-4A0C-8DEE-46D972FE5CDF}" presName="textRect" presStyleLbl="revTx" presStyleIdx="0" presStyleCnt="5">
        <dgm:presLayoutVars>
          <dgm:chMax val="1"/>
          <dgm:chPref val="1"/>
        </dgm:presLayoutVars>
      </dgm:prSet>
      <dgm:spPr/>
    </dgm:pt>
    <dgm:pt modelId="{9BC0636B-9070-4920-9DF8-DC15E59F0FB2}" type="pres">
      <dgm:prSet presAssocID="{0A28AF45-07F1-4E51-B90D-197747A4E6C2}" presName="sibTrans" presStyleCnt="0"/>
      <dgm:spPr/>
    </dgm:pt>
    <dgm:pt modelId="{2B143789-710F-4E90-B4A4-C48E5055A840}" type="pres">
      <dgm:prSet presAssocID="{19467BC3-481C-4D07-B821-5019BA189A38}" presName="compNode" presStyleCnt="0"/>
      <dgm:spPr/>
    </dgm:pt>
    <dgm:pt modelId="{1FCCDE19-3444-45C0-A162-78A8880E5D9D}" type="pres">
      <dgm:prSet presAssocID="{19467BC3-481C-4D07-B821-5019BA189A38}" presName="iconRect" presStyleLbl="node1" presStyleIdx="1" presStyleCnt="5"/>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43AB71B8-6161-4D50-A331-BADBBC415A5C}" type="pres">
      <dgm:prSet presAssocID="{19467BC3-481C-4D07-B821-5019BA189A38}" presName="spaceRect" presStyleCnt="0"/>
      <dgm:spPr/>
    </dgm:pt>
    <dgm:pt modelId="{1F50A94D-229D-4092-B5A0-D147B3BB16A3}" type="pres">
      <dgm:prSet presAssocID="{19467BC3-481C-4D07-B821-5019BA189A38}" presName="textRect" presStyleLbl="revTx" presStyleIdx="1" presStyleCnt="5">
        <dgm:presLayoutVars>
          <dgm:chMax val="1"/>
          <dgm:chPref val="1"/>
        </dgm:presLayoutVars>
      </dgm:prSet>
      <dgm:spPr/>
    </dgm:pt>
    <dgm:pt modelId="{DFB75E38-338A-471D-9877-EB16DB8BA73F}" type="pres">
      <dgm:prSet presAssocID="{4CE31B94-4706-446B-9CD5-008929AE0134}" presName="sibTrans" presStyleCnt="0"/>
      <dgm:spPr/>
    </dgm:pt>
    <dgm:pt modelId="{6217E171-E899-47C2-B10F-7A8BEF8F70B3}" type="pres">
      <dgm:prSet presAssocID="{228DF076-1DC3-49A3-8D86-BF3D04717ACD}" presName="compNode" presStyleCnt="0"/>
      <dgm:spPr/>
    </dgm:pt>
    <dgm:pt modelId="{3DFFCA90-0AA1-473D-949B-74A007201C8A}" type="pres">
      <dgm:prSet presAssocID="{228DF076-1DC3-49A3-8D86-BF3D04717ACD}" presName="iconRect" presStyleLbl="node1" presStyleIdx="2" presStyleCnt="5"/>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5B2C4B7-AB1B-45D5-B182-AB65D55F1B46}" type="pres">
      <dgm:prSet presAssocID="{228DF076-1DC3-49A3-8D86-BF3D04717ACD}" presName="spaceRect" presStyleCnt="0"/>
      <dgm:spPr/>
    </dgm:pt>
    <dgm:pt modelId="{FC24A7A5-7DA7-443A-AA2C-1320D670EC96}" type="pres">
      <dgm:prSet presAssocID="{228DF076-1DC3-49A3-8D86-BF3D04717ACD}" presName="textRect" presStyleLbl="revTx" presStyleIdx="2" presStyleCnt="5">
        <dgm:presLayoutVars>
          <dgm:chMax val="1"/>
          <dgm:chPref val="1"/>
        </dgm:presLayoutVars>
      </dgm:prSet>
      <dgm:spPr/>
    </dgm:pt>
    <dgm:pt modelId="{6392BF98-7415-4D1C-BB88-F6D7F4023433}" type="pres">
      <dgm:prSet presAssocID="{D4E16B3E-FE18-439D-82A8-76537828425F}" presName="sibTrans" presStyleCnt="0"/>
      <dgm:spPr/>
    </dgm:pt>
    <dgm:pt modelId="{0B2C46B6-D1A9-4D56-9946-4198FEA016C6}" type="pres">
      <dgm:prSet presAssocID="{E318323A-95BA-419B-BACD-F4FBC1879519}" presName="compNode" presStyleCnt="0"/>
      <dgm:spPr/>
    </dgm:pt>
    <dgm:pt modelId="{10D34244-4C60-4A12-B5ED-FC7FB18C6475}" type="pres">
      <dgm:prSet presAssocID="{E318323A-95BA-419B-BACD-F4FBC1879519}" presName="iconRect" presStyleLbl="node1" presStyleIdx="3" presStyleCnt="5"/>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6547D45-1295-4D62-B9C0-164217EB5C5F}" type="pres">
      <dgm:prSet presAssocID="{E318323A-95BA-419B-BACD-F4FBC1879519}" presName="spaceRect" presStyleCnt="0"/>
      <dgm:spPr/>
    </dgm:pt>
    <dgm:pt modelId="{F720A800-C629-4501-A340-90E4FFED27BA}" type="pres">
      <dgm:prSet presAssocID="{E318323A-95BA-419B-BACD-F4FBC1879519}" presName="textRect" presStyleLbl="revTx" presStyleIdx="3" presStyleCnt="5">
        <dgm:presLayoutVars>
          <dgm:chMax val="1"/>
          <dgm:chPref val="1"/>
        </dgm:presLayoutVars>
      </dgm:prSet>
      <dgm:spPr/>
    </dgm:pt>
    <dgm:pt modelId="{99A6E25F-0111-4997-A96D-CB12B8F1A703}" type="pres">
      <dgm:prSet presAssocID="{EB37B23C-CC31-4FF3-B653-F96CA56953D6}" presName="sibTrans" presStyleCnt="0"/>
      <dgm:spPr/>
    </dgm:pt>
    <dgm:pt modelId="{20FB3464-FF24-4D43-B6CE-875516882819}" type="pres">
      <dgm:prSet presAssocID="{A007ACD9-C8E6-4F2F-B491-93EEEBCBB2E7}" presName="compNode" presStyleCnt="0"/>
      <dgm:spPr/>
    </dgm:pt>
    <dgm:pt modelId="{673A4A14-CAA3-4E8E-8D9B-8950C828B65C}" type="pres">
      <dgm:prSet presAssocID="{A007ACD9-C8E6-4F2F-B491-93EEEBCBB2E7}" presName="iconRect" presStyleLbl="node1" presStyleIdx="4" presStyleCnt="5"/>
      <dgm:spPr>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1CE90925-5A6A-44E5-ACF0-538B9F7B9ADB}" type="pres">
      <dgm:prSet presAssocID="{A007ACD9-C8E6-4F2F-B491-93EEEBCBB2E7}" presName="spaceRect" presStyleCnt="0"/>
      <dgm:spPr/>
    </dgm:pt>
    <dgm:pt modelId="{1475AA00-D16B-4D17-8D05-9B4677E03062}" type="pres">
      <dgm:prSet presAssocID="{A007ACD9-C8E6-4F2F-B491-93EEEBCBB2E7}" presName="textRect" presStyleLbl="revTx" presStyleIdx="4" presStyleCnt="5">
        <dgm:presLayoutVars>
          <dgm:chMax val="1"/>
          <dgm:chPref val="1"/>
        </dgm:presLayoutVars>
      </dgm:prSet>
      <dgm:spPr/>
    </dgm:pt>
  </dgm:ptLst>
  <dgm:cxnLst>
    <dgm:cxn modelId="{34251408-8004-401E-9BC4-DDBCA103A9EC}" type="presOf" srcId="{A007ACD9-C8E6-4F2F-B491-93EEEBCBB2E7}" destId="{1475AA00-D16B-4D17-8D05-9B4677E03062}" srcOrd="0" destOrd="0" presId="urn:microsoft.com/office/officeart/2018/2/layout/IconLabelList"/>
    <dgm:cxn modelId="{86AE9A33-B967-4EDE-9B3F-7127D1BF1C29}" type="presOf" srcId="{658A226B-AEF1-4A0C-8DEE-46D972FE5CDF}" destId="{46E267D1-5EC3-4613-9C0A-B3B9E6999C54}" srcOrd="0" destOrd="0" presId="urn:microsoft.com/office/officeart/2018/2/layout/IconLabelList"/>
    <dgm:cxn modelId="{39DC0E66-DAEE-4D36-A4BA-E613A418D4D6}" srcId="{7FED5375-B8B6-4AAE-947D-442713A95ED0}" destId="{228DF076-1DC3-49A3-8D86-BF3D04717ACD}" srcOrd="2" destOrd="0" parTransId="{AA0CF102-0834-4BBC-9704-4E3BF8968004}" sibTransId="{D4E16B3E-FE18-439D-82A8-76537828425F}"/>
    <dgm:cxn modelId="{1FAA3646-534B-4CAC-B035-6450287BC9BC}" type="presOf" srcId="{E318323A-95BA-419B-BACD-F4FBC1879519}" destId="{F720A800-C629-4501-A340-90E4FFED27BA}" srcOrd="0" destOrd="0" presId="urn:microsoft.com/office/officeart/2018/2/layout/IconLabelList"/>
    <dgm:cxn modelId="{D67B316B-11D4-4EE9-BFBD-981C44222D12}" type="presOf" srcId="{228DF076-1DC3-49A3-8D86-BF3D04717ACD}" destId="{FC24A7A5-7DA7-443A-AA2C-1320D670EC96}" srcOrd="0" destOrd="0" presId="urn:microsoft.com/office/officeart/2018/2/layout/IconLabelList"/>
    <dgm:cxn modelId="{92981E7C-1142-4385-8591-70B49A5E01D6}" srcId="{7FED5375-B8B6-4AAE-947D-442713A95ED0}" destId="{658A226B-AEF1-4A0C-8DEE-46D972FE5CDF}" srcOrd="0" destOrd="0" parTransId="{322DAC1A-B866-4CCA-A3F2-CDC2704C595B}" sibTransId="{0A28AF45-07F1-4E51-B90D-197747A4E6C2}"/>
    <dgm:cxn modelId="{CF3B8786-C628-4EC7-A5C2-593132F99F22}" srcId="{7FED5375-B8B6-4AAE-947D-442713A95ED0}" destId="{E318323A-95BA-419B-BACD-F4FBC1879519}" srcOrd="3" destOrd="0" parTransId="{E78CD979-6B5A-4235-B6DC-8F8B36283BD1}" sibTransId="{EB37B23C-CC31-4FF3-B653-F96CA56953D6}"/>
    <dgm:cxn modelId="{77FC1D88-1249-430D-B749-7BB5DC017029}" srcId="{7FED5375-B8B6-4AAE-947D-442713A95ED0}" destId="{19467BC3-481C-4D07-B821-5019BA189A38}" srcOrd="1" destOrd="0" parTransId="{04E90C32-5FF6-4D00-933B-A1955721420F}" sibTransId="{4CE31B94-4706-446B-9CD5-008929AE0134}"/>
    <dgm:cxn modelId="{3A3165C8-F962-4945-AFD9-C8A6354E2657}" type="presOf" srcId="{7FED5375-B8B6-4AAE-947D-442713A95ED0}" destId="{DCA0B8F7-536B-49D1-9D29-F6A2BC67D99E}" srcOrd="0" destOrd="0" presId="urn:microsoft.com/office/officeart/2018/2/layout/IconLabelList"/>
    <dgm:cxn modelId="{E5C133D6-947C-4EB7-88F0-6478EAF25796}" type="presOf" srcId="{19467BC3-481C-4D07-B821-5019BA189A38}" destId="{1F50A94D-229D-4092-B5A0-D147B3BB16A3}" srcOrd="0" destOrd="0" presId="urn:microsoft.com/office/officeart/2018/2/layout/IconLabelList"/>
    <dgm:cxn modelId="{40534BDC-5759-4FE8-845A-3BB09E734ACB}" srcId="{7FED5375-B8B6-4AAE-947D-442713A95ED0}" destId="{A007ACD9-C8E6-4F2F-B491-93EEEBCBB2E7}" srcOrd="4" destOrd="0" parTransId="{AE995174-2F41-47BE-BB97-BA706AF41ACA}" sibTransId="{7B62022D-A82B-4DD3-86AD-61184EDC6B46}"/>
    <dgm:cxn modelId="{3388E19C-903D-4C52-87E8-A3A84C1D70E7}" type="presParOf" srcId="{DCA0B8F7-536B-49D1-9D29-F6A2BC67D99E}" destId="{17C8145D-8DFD-479C-99ED-831D166810C1}" srcOrd="0" destOrd="0" presId="urn:microsoft.com/office/officeart/2018/2/layout/IconLabelList"/>
    <dgm:cxn modelId="{7F2A2E72-2289-41DD-BEAF-618525B4DE60}" type="presParOf" srcId="{17C8145D-8DFD-479C-99ED-831D166810C1}" destId="{6966E30F-2B56-4AD8-B787-8EB4C4911693}" srcOrd="0" destOrd="0" presId="urn:microsoft.com/office/officeart/2018/2/layout/IconLabelList"/>
    <dgm:cxn modelId="{A7ADF3D7-BADB-4972-888E-CE8BEB4C90AF}" type="presParOf" srcId="{17C8145D-8DFD-479C-99ED-831D166810C1}" destId="{D412E5FB-A4B6-490E-8CF5-554E8BC86E06}" srcOrd="1" destOrd="0" presId="urn:microsoft.com/office/officeart/2018/2/layout/IconLabelList"/>
    <dgm:cxn modelId="{BB819170-EB9D-4B76-A5C7-F26109AFEB1E}" type="presParOf" srcId="{17C8145D-8DFD-479C-99ED-831D166810C1}" destId="{46E267D1-5EC3-4613-9C0A-B3B9E6999C54}" srcOrd="2" destOrd="0" presId="urn:microsoft.com/office/officeart/2018/2/layout/IconLabelList"/>
    <dgm:cxn modelId="{83FAE995-D726-4031-99C6-F7EF85F40C14}" type="presParOf" srcId="{DCA0B8F7-536B-49D1-9D29-F6A2BC67D99E}" destId="{9BC0636B-9070-4920-9DF8-DC15E59F0FB2}" srcOrd="1" destOrd="0" presId="urn:microsoft.com/office/officeart/2018/2/layout/IconLabelList"/>
    <dgm:cxn modelId="{564B50A0-693A-4B13-BF09-FBFD957EB32F}" type="presParOf" srcId="{DCA0B8F7-536B-49D1-9D29-F6A2BC67D99E}" destId="{2B143789-710F-4E90-B4A4-C48E5055A840}" srcOrd="2" destOrd="0" presId="urn:microsoft.com/office/officeart/2018/2/layout/IconLabelList"/>
    <dgm:cxn modelId="{E8840633-CDAA-49E1-AB91-65840178799D}" type="presParOf" srcId="{2B143789-710F-4E90-B4A4-C48E5055A840}" destId="{1FCCDE19-3444-45C0-A162-78A8880E5D9D}" srcOrd="0" destOrd="0" presId="urn:microsoft.com/office/officeart/2018/2/layout/IconLabelList"/>
    <dgm:cxn modelId="{73DBE1DB-AE03-4E5E-AE1D-DC175674BDD0}" type="presParOf" srcId="{2B143789-710F-4E90-B4A4-C48E5055A840}" destId="{43AB71B8-6161-4D50-A331-BADBBC415A5C}" srcOrd="1" destOrd="0" presId="urn:microsoft.com/office/officeart/2018/2/layout/IconLabelList"/>
    <dgm:cxn modelId="{B4AB39E7-16EF-4EEB-91A3-09A624884A97}" type="presParOf" srcId="{2B143789-710F-4E90-B4A4-C48E5055A840}" destId="{1F50A94D-229D-4092-B5A0-D147B3BB16A3}" srcOrd="2" destOrd="0" presId="urn:microsoft.com/office/officeart/2018/2/layout/IconLabelList"/>
    <dgm:cxn modelId="{2BC9B1C0-1981-413C-9422-716DC0593792}" type="presParOf" srcId="{DCA0B8F7-536B-49D1-9D29-F6A2BC67D99E}" destId="{DFB75E38-338A-471D-9877-EB16DB8BA73F}" srcOrd="3" destOrd="0" presId="urn:microsoft.com/office/officeart/2018/2/layout/IconLabelList"/>
    <dgm:cxn modelId="{8DBE5D5E-6135-4F3C-8C04-C20C56A42ABA}" type="presParOf" srcId="{DCA0B8F7-536B-49D1-9D29-F6A2BC67D99E}" destId="{6217E171-E899-47C2-B10F-7A8BEF8F70B3}" srcOrd="4" destOrd="0" presId="urn:microsoft.com/office/officeart/2018/2/layout/IconLabelList"/>
    <dgm:cxn modelId="{37B0BE7D-9E0D-4BE4-92EB-BBFCF0A70BDD}" type="presParOf" srcId="{6217E171-E899-47C2-B10F-7A8BEF8F70B3}" destId="{3DFFCA90-0AA1-473D-949B-74A007201C8A}" srcOrd="0" destOrd="0" presId="urn:microsoft.com/office/officeart/2018/2/layout/IconLabelList"/>
    <dgm:cxn modelId="{B3A7FB9E-1754-4C40-B69B-791052CBC2E1}" type="presParOf" srcId="{6217E171-E899-47C2-B10F-7A8BEF8F70B3}" destId="{75B2C4B7-AB1B-45D5-B182-AB65D55F1B46}" srcOrd="1" destOrd="0" presId="urn:microsoft.com/office/officeart/2018/2/layout/IconLabelList"/>
    <dgm:cxn modelId="{9CD9D7CA-93C1-43DB-A849-41A75BE73256}" type="presParOf" srcId="{6217E171-E899-47C2-B10F-7A8BEF8F70B3}" destId="{FC24A7A5-7DA7-443A-AA2C-1320D670EC96}" srcOrd="2" destOrd="0" presId="urn:microsoft.com/office/officeart/2018/2/layout/IconLabelList"/>
    <dgm:cxn modelId="{8E8F9E88-0097-482E-BA09-830C02355357}" type="presParOf" srcId="{DCA0B8F7-536B-49D1-9D29-F6A2BC67D99E}" destId="{6392BF98-7415-4D1C-BB88-F6D7F4023433}" srcOrd="5" destOrd="0" presId="urn:microsoft.com/office/officeart/2018/2/layout/IconLabelList"/>
    <dgm:cxn modelId="{5D6379C7-6859-49A1-85BD-C6D2A1B84348}" type="presParOf" srcId="{DCA0B8F7-536B-49D1-9D29-F6A2BC67D99E}" destId="{0B2C46B6-D1A9-4D56-9946-4198FEA016C6}" srcOrd="6" destOrd="0" presId="urn:microsoft.com/office/officeart/2018/2/layout/IconLabelList"/>
    <dgm:cxn modelId="{2FF4DC3B-6C86-4CD6-8044-2BA78AE6BBC5}" type="presParOf" srcId="{0B2C46B6-D1A9-4D56-9946-4198FEA016C6}" destId="{10D34244-4C60-4A12-B5ED-FC7FB18C6475}" srcOrd="0" destOrd="0" presId="urn:microsoft.com/office/officeart/2018/2/layout/IconLabelList"/>
    <dgm:cxn modelId="{1C641D32-6493-4AF8-AF8B-402CC2018D58}" type="presParOf" srcId="{0B2C46B6-D1A9-4D56-9946-4198FEA016C6}" destId="{B6547D45-1295-4D62-B9C0-164217EB5C5F}" srcOrd="1" destOrd="0" presId="urn:microsoft.com/office/officeart/2018/2/layout/IconLabelList"/>
    <dgm:cxn modelId="{DA0F530E-A6EC-4A56-836E-93278BD6BE57}" type="presParOf" srcId="{0B2C46B6-D1A9-4D56-9946-4198FEA016C6}" destId="{F720A800-C629-4501-A340-90E4FFED27BA}" srcOrd="2" destOrd="0" presId="urn:microsoft.com/office/officeart/2018/2/layout/IconLabelList"/>
    <dgm:cxn modelId="{83742E07-A429-40A6-9071-6B6F8E14D93E}" type="presParOf" srcId="{DCA0B8F7-536B-49D1-9D29-F6A2BC67D99E}" destId="{99A6E25F-0111-4997-A96D-CB12B8F1A703}" srcOrd="7" destOrd="0" presId="urn:microsoft.com/office/officeart/2018/2/layout/IconLabelList"/>
    <dgm:cxn modelId="{C9DF904E-AE72-4334-874A-E4C916E35344}" type="presParOf" srcId="{DCA0B8F7-536B-49D1-9D29-F6A2BC67D99E}" destId="{20FB3464-FF24-4D43-B6CE-875516882819}" srcOrd="8" destOrd="0" presId="urn:microsoft.com/office/officeart/2018/2/layout/IconLabelList"/>
    <dgm:cxn modelId="{EEF9141D-3734-4FC8-B13A-6FAD6D12E25C}" type="presParOf" srcId="{20FB3464-FF24-4D43-B6CE-875516882819}" destId="{673A4A14-CAA3-4E8E-8D9B-8950C828B65C}" srcOrd="0" destOrd="0" presId="urn:microsoft.com/office/officeart/2018/2/layout/IconLabelList"/>
    <dgm:cxn modelId="{6BF30373-57F8-4200-B4A1-74B239CADF92}" type="presParOf" srcId="{20FB3464-FF24-4D43-B6CE-875516882819}" destId="{1CE90925-5A6A-44E5-ACF0-538B9F7B9ADB}" srcOrd="1" destOrd="0" presId="urn:microsoft.com/office/officeart/2018/2/layout/IconLabelList"/>
    <dgm:cxn modelId="{01AA838A-E59D-4442-A878-21F63AF6AB7F}" type="presParOf" srcId="{20FB3464-FF24-4D43-B6CE-875516882819}" destId="{1475AA00-D16B-4D17-8D05-9B4677E030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3405403-8289-4AB8-8A50-3C0DC8FB388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285D948-479E-458C-B87C-BA7B0640C0B7}">
      <dgm:prSet custT="1"/>
      <dgm:spPr/>
      <dgm:t>
        <a:bodyPr/>
        <a:lstStyle/>
        <a:p>
          <a:pPr>
            <a:lnSpc>
              <a:spcPct val="150000"/>
            </a:lnSpc>
          </a:pPr>
          <a:r>
            <a:rPr lang="fr-FR" sz="1600" b="0"/>
            <a:t>Durée de vie des équipements prolongée</a:t>
          </a:r>
          <a:endParaRPr lang="en-US" sz="1600" b="0"/>
        </a:p>
      </dgm:t>
    </dgm:pt>
    <dgm:pt modelId="{98900C64-5897-4EEB-9FD9-5693CD9EEE3B}" type="parTrans" cxnId="{43500BB9-D0F1-4766-8D8B-35CF8D9A5FDD}">
      <dgm:prSet/>
      <dgm:spPr/>
      <dgm:t>
        <a:bodyPr/>
        <a:lstStyle/>
        <a:p>
          <a:endParaRPr lang="en-US"/>
        </a:p>
      </dgm:t>
    </dgm:pt>
    <dgm:pt modelId="{B13BCC91-66F1-44B5-9716-1F1D29125393}" type="sibTrans" cxnId="{43500BB9-D0F1-4766-8D8B-35CF8D9A5FDD}">
      <dgm:prSet/>
      <dgm:spPr/>
      <dgm:t>
        <a:bodyPr/>
        <a:lstStyle/>
        <a:p>
          <a:endParaRPr lang="en-US"/>
        </a:p>
      </dgm:t>
    </dgm:pt>
    <dgm:pt modelId="{D01DB9C0-3732-4AFB-88C6-A8B7AB4F56AD}">
      <dgm:prSet custT="1"/>
      <dgm:spPr/>
      <dgm:t>
        <a:bodyPr/>
        <a:lstStyle/>
        <a:p>
          <a:pPr>
            <a:lnSpc>
              <a:spcPct val="150000"/>
            </a:lnSpc>
          </a:pPr>
          <a:r>
            <a:rPr lang="en-US" sz="1600" b="0" err="1"/>
            <a:t>Efficacité</a:t>
          </a:r>
          <a:r>
            <a:rPr lang="en-US" sz="1600" b="0"/>
            <a:t> </a:t>
          </a:r>
          <a:r>
            <a:rPr lang="en-US" sz="1600" b="0" err="1"/>
            <a:t>énergétique</a:t>
          </a:r>
          <a:r>
            <a:rPr lang="en-US" sz="1600" b="0"/>
            <a:t> </a:t>
          </a:r>
          <a:r>
            <a:rPr lang="en-US" sz="1600" b="0" err="1"/>
            <a:t>améliorée</a:t>
          </a:r>
          <a:endParaRPr lang="en-US" sz="1600" b="0"/>
        </a:p>
      </dgm:t>
    </dgm:pt>
    <dgm:pt modelId="{8743A886-2588-4098-BDFD-4B5AEECD6B18}" type="parTrans" cxnId="{E1617A54-1E60-4B7E-90FD-0B21EA2E87D2}">
      <dgm:prSet/>
      <dgm:spPr/>
      <dgm:t>
        <a:bodyPr/>
        <a:lstStyle/>
        <a:p>
          <a:endParaRPr lang="en-US"/>
        </a:p>
      </dgm:t>
    </dgm:pt>
    <dgm:pt modelId="{01526C70-A569-437D-8604-EC58D2339E59}" type="sibTrans" cxnId="{E1617A54-1E60-4B7E-90FD-0B21EA2E87D2}">
      <dgm:prSet/>
      <dgm:spPr/>
      <dgm:t>
        <a:bodyPr/>
        <a:lstStyle/>
        <a:p>
          <a:endParaRPr lang="en-US"/>
        </a:p>
      </dgm:t>
    </dgm:pt>
    <dgm:pt modelId="{B4EBAC45-841E-4C7E-881F-AE94BD0BCAD2}">
      <dgm:prSet custT="1"/>
      <dgm:spPr/>
      <dgm:t>
        <a:bodyPr/>
        <a:lstStyle/>
        <a:p>
          <a:pPr>
            <a:lnSpc>
              <a:spcPct val="150000"/>
            </a:lnSpc>
          </a:pPr>
          <a:r>
            <a:rPr lang="en-US" sz="1600" b="0" err="1"/>
            <a:t>Prévention</a:t>
          </a:r>
          <a:r>
            <a:rPr lang="en-US" sz="1600" b="0"/>
            <a:t> des temps </a:t>
          </a:r>
          <a:r>
            <a:rPr lang="en-US" sz="1600" b="0" err="1"/>
            <a:t>d’arrêt</a:t>
          </a:r>
          <a:endParaRPr lang="en-US" sz="1600" b="0"/>
        </a:p>
      </dgm:t>
    </dgm:pt>
    <dgm:pt modelId="{6BB04A1C-7C7A-4103-A781-B2411C2FBFB3}" type="parTrans" cxnId="{A6DED22A-062C-4287-A093-7326C5E9E8F6}">
      <dgm:prSet/>
      <dgm:spPr/>
      <dgm:t>
        <a:bodyPr/>
        <a:lstStyle/>
        <a:p>
          <a:endParaRPr lang="en-US"/>
        </a:p>
      </dgm:t>
    </dgm:pt>
    <dgm:pt modelId="{F2750806-A0D7-465A-AA8E-3F74036E9D3B}" type="sibTrans" cxnId="{A6DED22A-062C-4287-A093-7326C5E9E8F6}">
      <dgm:prSet/>
      <dgm:spPr/>
      <dgm:t>
        <a:bodyPr/>
        <a:lstStyle/>
        <a:p>
          <a:endParaRPr lang="en-US"/>
        </a:p>
      </dgm:t>
    </dgm:pt>
    <dgm:pt modelId="{705797B2-2E7D-4442-BA06-E4277CDDF8B5}">
      <dgm:prSet custT="1"/>
      <dgm:spPr/>
      <dgm:t>
        <a:bodyPr/>
        <a:lstStyle/>
        <a:p>
          <a:pPr>
            <a:lnSpc>
              <a:spcPct val="150000"/>
            </a:lnSpc>
          </a:pPr>
          <a:r>
            <a:rPr lang="fr-FR" sz="1600" b="0"/>
            <a:t>Amélioration de la prise de décision</a:t>
          </a:r>
          <a:endParaRPr lang="en-US" sz="1600" b="0"/>
        </a:p>
      </dgm:t>
    </dgm:pt>
    <dgm:pt modelId="{4A27CEEF-0B8F-452B-9C19-BACF0F12D45F}" type="parTrans" cxnId="{B056F4C7-29BC-42E4-8F0D-A734C3140581}">
      <dgm:prSet/>
      <dgm:spPr/>
      <dgm:t>
        <a:bodyPr/>
        <a:lstStyle/>
        <a:p>
          <a:endParaRPr lang="en-US"/>
        </a:p>
      </dgm:t>
    </dgm:pt>
    <dgm:pt modelId="{8582D5E6-CB44-49AF-9690-1531E74D6BE3}" type="sibTrans" cxnId="{B056F4C7-29BC-42E4-8F0D-A734C3140581}">
      <dgm:prSet/>
      <dgm:spPr/>
      <dgm:t>
        <a:bodyPr/>
        <a:lstStyle/>
        <a:p>
          <a:endParaRPr lang="en-US"/>
        </a:p>
      </dgm:t>
    </dgm:pt>
    <dgm:pt modelId="{3BEF416D-2A35-44E5-A1D7-B9E9A17C979E}">
      <dgm:prSet custT="1"/>
      <dgm:spPr/>
      <dgm:t>
        <a:bodyPr/>
        <a:lstStyle/>
        <a:p>
          <a:pPr>
            <a:lnSpc>
              <a:spcPct val="150000"/>
            </a:lnSpc>
          </a:pPr>
          <a:r>
            <a:rPr lang="en-US" sz="1600" b="0" err="1"/>
            <a:t>Réduction</a:t>
          </a:r>
          <a:r>
            <a:rPr lang="en-US" sz="1600" b="0"/>
            <a:t> des </a:t>
          </a:r>
          <a:r>
            <a:rPr lang="en-US" sz="1600" b="0" err="1"/>
            <a:t>coûts</a:t>
          </a:r>
          <a:endParaRPr lang="en-US" sz="1600" b="0"/>
        </a:p>
      </dgm:t>
    </dgm:pt>
    <dgm:pt modelId="{7E26BDA5-4890-48D3-A74D-FA83A215285F}" type="parTrans" cxnId="{C11BE235-A4D8-4B5E-B236-366ED457EF2B}">
      <dgm:prSet/>
      <dgm:spPr/>
      <dgm:t>
        <a:bodyPr/>
        <a:lstStyle/>
        <a:p>
          <a:endParaRPr lang="en-US"/>
        </a:p>
      </dgm:t>
    </dgm:pt>
    <dgm:pt modelId="{347BD0A9-76CA-46F4-93E8-1F374BDA6F8E}" type="sibTrans" cxnId="{C11BE235-A4D8-4B5E-B236-366ED457EF2B}">
      <dgm:prSet/>
      <dgm:spPr/>
      <dgm:t>
        <a:bodyPr/>
        <a:lstStyle/>
        <a:p>
          <a:endParaRPr lang="en-US"/>
        </a:p>
      </dgm:t>
    </dgm:pt>
    <dgm:pt modelId="{7774C977-0621-49C4-B6E7-92AA7B4E5A7D}" type="pres">
      <dgm:prSet presAssocID="{D3405403-8289-4AB8-8A50-3C0DC8FB388F}" presName="root" presStyleCnt="0">
        <dgm:presLayoutVars>
          <dgm:dir/>
          <dgm:resizeHandles val="exact"/>
        </dgm:presLayoutVars>
      </dgm:prSet>
      <dgm:spPr/>
    </dgm:pt>
    <dgm:pt modelId="{45F5164A-9E6C-455F-BE75-298EAFAA4BAC}" type="pres">
      <dgm:prSet presAssocID="{3285D948-479E-458C-B87C-BA7B0640C0B7}" presName="compNode" presStyleCnt="0"/>
      <dgm:spPr/>
    </dgm:pt>
    <dgm:pt modelId="{14E1BF4B-A7F1-4D8A-A6E5-A2ECA12B08BF}" type="pres">
      <dgm:prSet presAssocID="{3285D948-479E-458C-B87C-BA7B0640C0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7E6D2FC-D996-4A17-AD5F-B3414146294C}" type="pres">
      <dgm:prSet presAssocID="{3285D948-479E-458C-B87C-BA7B0640C0B7}" presName="spaceRect" presStyleCnt="0"/>
      <dgm:spPr/>
    </dgm:pt>
    <dgm:pt modelId="{24DF2819-28B0-4906-8D51-6B5066F5727E}" type="pres">
      <dgm:prSet presAssocID="{3285D948-479E-458C-B87C-BA7B0640C0B7}" presName="textRect" presStyleLbl="revTx" presStyleIdx="0" presStyleCnt="5">
        <dgm:presLayoutVars>
          <dgm:chMax val="1"/>
          <dgm:chPref val="1"/>
        </dgm:presLayoutVars>
      </dgm:prSet>
      <dgm:spPr/>
    </dgm:pt>
    <dgm:pt modelId="{63FDE56A-CCFD-4A65-BF4F-D518ADF30424}" type="pres">
      <dgm:prSet presAssocID="{B13BCC91-66F1-44B5-9716-1F1D29125393}" presName="sibTrans" presStyleCnt="0"/>
      <dgm:spPr/>
    </dgm:pt>
    <dgm:pt modelId="{CFC9B977-183E-4C47-BE84-F838DE90B83D}" type="pres">
      <dgm:prSet presAssocID="{D01DB9C0-3732-4AFB-88C6-A8B7AB4F56AD}" presName="compNode" presStyleCnt="0"/>
      <dgm:spPr/>
    </dgm:pt>
    <dgm:pt modelId="{D326D198-9003-4F81-B936-B8D121FBAE9C}" type="pres">
      <dgm:prSet presAssocID="{D01DB9C0-3732-4AFB-88C6-A8B7AB4F56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0B22AB79-94F5-4EF2-BA86-20E67A1CA400}" type="pres">
      <dgm:prSet presAssocID="{D01DB9C0-3732-4AFB-88C6-A8B7AB4F56AD}" presName="spaceRect" presStyleCnt="0"/>
      <dgm:spPr/>
    </dgm:pt>
    <dgm:pt modelId="{66FFA4FA-C1F2-4F2F-B1E7-25C7F6FE4AB7}" type="pres">
      <dgm:prSet presAssocID="{D01DB9C0-3732-4AFB-88C6-A8B7AB4F56AD}" presName="textRect" presStyleLbl="revTx" presStyleIdx="1" presStyleCnt="5">
        <dgm:presLayoutVars>
          <dgm:chMax val="1"/>
          <dgm:chPref val="1"/>
        </dgm:presLayoutVars>
      </dgm:prSet>
      <dgm:spPr/>
    </dgm:pt>
    <dgm:pt modelId="{0FBB8A8A-16AB-44BA-A75E-6518A2456FF5}" type="pres">
      <dgm:prSet presAssocID="{01526C70-A569-437D-8604-EC58D2339E59}" presName="sibTrans" presStyleCnt="0"/>
      <dgm:spPr/>
    </dgm:pt>
    <dgm:pt modelId="{E645C5A5-608B-4BB5-AC27-4DFC022BBFC1}" type="pres">
      <dgm:prSet presAssocID="{B4EBAC45-841E-4C7E-881F-AE94BD0BCAD2}" presName="compNode" presStyleCnt="0"/>
      <dgm:spPr/>
    </dgm:pt>
    <dgm:pt modelId="{F5C29854-14F2-4F4A-BC81-A3314713A9C1}" type="pres">
      <dgm:prSet presAssocID="{B4EBAC45-841E-4C7E-881F-AE94BD0BCA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98B2E61-50BD-4721-B414-5701F27ED990}" type="pres">
      <dgm:prSet presAssocID="{B4EBAC45-841E-4C7E-881F-AE94BD0BCAD2}" presName="spaceRect" presStyleCnt="0"/>
      <dgm:spPr/>
    </dgm:pt>
    <dgm:pt modelId="{A7AD845D-44D2-4559-B791-9EA546E19E42}" type="pres">
      <dgm:prSet presAssocID="{B4EBAC45-841E-4C7E-881F-AE94BD0BCAD2}" presName="textRect" presStyleLbl="revTx" presStyleIdx="2" presStyleCnt="5">
        <dgm:presLayoutVars>
          <dgm:chMax val="1"/>
          <dgm:chPref val="1"/>
        </dgm:presLayoutVars>
      </dgm:prSet>
      <dgm:spPr/>
    </dgm:pt>
    <dgm:pt modelId="{806125D7-CB2D-4571-9495-0A297036BA97}" type="pres">
      <dgm:prSet presAssocID="{F2750806-A0D7-465A-AA8E-3F74036E9D3B}" presName="sibTrans" presStyleCnt="0"/>
      <dgm:spPr/>
    </dgm:pt>
    <dgm:pt modelId="{F9942D9B-4E53-4CBE-BE3E-8E57C38B7636}" type="pres">
      <dgm:prSet presAssocID="{705797B2-2E7D-4442-BA06-E4277CDDF8B5}" presName="compNode" presStyleCnt="0"/>
      <dgm:spPr/>
    </dgm:pt>
    <dgm:pt modelId="{683CFDC0-CA66-46D4-9617-A29B8C6D4151}" type="pres">
      <dgm:prSet presAssocID="{705797B2-2E7D-4442-BA06-E4277CDDF8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F4CEA95-C049-4BCA-8D44-CFF0802FFB2F}" type="pres">
      <dgm:prSet presAssocID="{705797B2-2E7D-4442-BA06-E4277CDDF8B5}" presName="spaceRect" presStyleCnt="0"/>
      <dgm:spPr/>
    </dgm:pt>
    <dgm:pt modelId="{0ACC46C3-85A6-4894-86BF-24E430ECB2A6}" type="pres">
      <dgm:prSet presAssocID="{705797B2-2E7D-4442-BA06-E4277CDDF8B5}" presName="textRect" presStyleLbl="revTx" presStyleIdx="3" presStyleCnt="5">
        <dgm:presLayoutVars>
          <dgm:chMax val="1"/>
          <dgm:chPref val="1"/>
        </dgm:presLayoutVars>
      </dgm:prSet>
      <dgm:spPr/>
    </dgm:pt>
    <dgm:pt modelId="{9B1BD270-7EBE-4BA9-A15A-A56D952900A9}" type="pres">
      <dgm:prSet presAssocID="{8582D5E6-CB44-49AF-9690-1531E74D6BE3}" presName="sibTrans" presStyleCnt="0"/>
      <dgm:spPr/>
    </dgm:pt>
    <dgm:pt modelId="{747105D1-95A2-4202-A1D6-72A9C225DA5D}" type="pres">
      <dgm:prSet presAssocID="{3BEF416D-2A35-44E5-A1D7-B9E9A17C979E}" presName="compNode" presStyleCnt="0"/>
      <dgm:spPr/>
    </dgm:pt>
    <dgm:pt modelId="{572D4303-0BDB-4D8E-A867-FDA350D32768}" type="pres">
      <dgm:prSet presAssocID="{3BEF416D-2A35-44E5-A1D7-B9E9A17C97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DCF848CE-4FCE-4509-B6C8-1ADA3E8518A3}" type="pres">
      <dgm:prSet presAssocID="{3BEF416D-2A35-44E5-A1D7-B9E9A17C979E}" presName="spaceRect" presStyleCnt="0"/>
      <dgm:spPr/>
    </dgm:pt>
    <dgm:pt modelId="{6BE32732-E1D7-4E04-83A1-890033210AD3}" type="pres">
      <dgm:prSet presAssocID="{3BEF416D-2A35-44E5-A1D7-B9E9A17C979E}" presName="textRect" presStyleLbl="revTx" presStyleIdx="4" presStyleCnt="5">
        <dgm:presLayoutVars>
          <dgm:chMax val="1"/>
          <dgm:chPref val="1"/>
        </dgm:presLayoutVars>
      </dgm:prSet>
      <dgm:spPr/>
    </dgm:pt>
  </dgm:ptLst>
  <dgm:cxnLst>
    <dgm:cxn modelId="{A6DED22A-062C-4287-A093-7326C5E9E8F6}" srcId="{D3405403-8289-4AB8-8A50-3C0DC8FB388F}" destId="{B4EBAC45-841E-4C7E-881F-AE94BD0BCAD2}" srcOrd="2" destOrd="0" parTransId="{6BB04A1C-7C7A-4103-A781-B2411C2FBFB3}" sibTransId="{F2750806-A0D7-465A-AA8E-3F74036E9D3B}"/>
    <dgm:cxn modelId="{C11BE235-A4D8-4B5E-B236-366ED457EF2B}" srcId="{D3405403-8289-4AB8-8A50-3C0DC8FB388F}" destId="{3BEF416D-2A35-44E5-A1D7-B9E9A17C979E}" srcOrd="4" destOrd="0" parTransId="{7E26BDA5-4890-48D3-A74D-FA83A215285F}" sibTransId="{347BD0A9-76CA-46F4-93E8-1F374BDA6F8E}"/>
    <dgm:cxn modelId="{31A80B68-FAF1-4340-9C28-3799520689D6}" type="presOf" srcId="{3285D948-479E-458C-B87C-BA7B0640C0B7}" destId="{24DF2819-28B0-4906-8D51-6B5066F5727E}" srcOrd="0" destOrd="0" presId="urn:microsoft.com/office/officeart/2018/2/layout/IconLabelList"/>
    <dgm:cxn modelId="{E1617A54-1E60-4B7E-90FD-0B21EA2E87D2}" srcId="{D3405403-8289-4AB8-8A50-3C0DC8FB388F}" destId="{D01DB9C0-3732-4AFB-88C6-A8B7AB4F56AD}" srcOrd="1" destOrd="0" parTransId="{8743A886-2588-4098-BDFD-4B5AEECD6B18}" sibTransId="{01526C70-A569-437D-8604-EC58D2339E59}"/>
    <dgm:cxn modelId="{6B75EFAD-935B-46EC-91C6-4C3F53EB1CE7}" type="presOf" srcId="{D3405403-8289-4AB8-8A50-3C0DC8FB388F}" destId="{7774C977-0621-49C4-B6E7-92AA7B4E5A7D}" srcOrd="0" destOrd="0" presId="urn:microsoft.com/office/officeart/2018/2/layout/IconLabelList"/>
    <dgm:cxn modelId="{43500BB9-D0F1-4766-8D8B-35CF8D9A5FDD}" srcId="{D3405403-8289-4AB8-8A50-3C0DC8FB388F}" destId="{3285D948-479E-458C-B87C-BA7B0640C0B7}" srcOrd="0" destOrd="0" parTransId="{98900C64-5897-4EEB-9FD9-5693CD9EEE3B}" sibTransId="{B13BCC91-66F1-44B5-9716-1F1D29125393}"/>
    <dgm:cxn modelId="{28F3D6BB-C859-4380-AE03-5B574FB0E964}" type="presOf" srcId="{D01DB9C0-3732-4AFB-88C6-A8B7AB4F56AD}" destId="{66FFA4FA-C1F2-4F2F-B1E7-25C7F6FE4AB7}" srcOrd="0" destOrd="0" presId="urn:microsoft.com/office/officeart/2018/2/layout/IconLabelList"/>
    <dgm:cxn modelId="{A99AF3BE-AA82-4C28-B5C6-C432C3A612B5}" type="presOf" srcId="{B4EBAC45-841E-4C7E-881F-AE94BD0BCAD2}" destId="{A7AD845D-44D2-4559-B791-9EA546E19E42}" srcOrd="0" destOrd="0" presId="urn:microsoft.com/office/officeart/2018/2/layout/IconLabelList"/>
    <dgm:cxn modelId="{DEFA5DC2-9FFB-4DEE-A1EE-938237B5D83A}" type="presOf" srcId="{3BEF416D-2A35-44E5-A1D7-B9E9A17C979E}" destId="{6BE32732-E1D7-4E04-83A1-890033210AD3}" srcOrd="0" destOrd="0" presId="urn:microsoft.com/office/officeart/2018/2/layout/IconLabelList"/>
    <dgm:cxn modelId="{B056F4C7-29BC-42E4-8F0D-A734C3140581}" srcId="{D3405403-8289-4AB8-8A50-3C0DC8FB388F}" destId="{705797B2-2E7D-4442-BA06-E4277CDDF8B5}" srcOrd="3" destOrd="0" parTransId="{4A27CEEF-0B8F-452B-9C19-BACF0F12D45F}" sibTransId="{8582D5E6-CB44-49AF-9690-1531E74D6BE3}"/>
    <dgm:cxn modelId="{CD7ABFDC-ABA9-4D4A-B9C3-BC07AB2E86CF}" type="presOf" srcId="{705797B2-2E7D-4442-BA06-E4277CDDF8B5}" destId="{0ACC46C3-85A6-4894-86BF-24E430ECB2A6}" srcOrd="0" destOrd="0" presId="urn:microsoft.com/office/officeart/2018/2/layout/IconLabelList"/>
    <dgm:cxn modelId="{9D6BF73B-8FF0-418A-AF99-0E24BAF294BE}" type="presParOf" srcId="{7774C977-0621-49C4-B6E7-92AA7B4E5A7D}" destId="{45F5164A-9E6C-455F-BE75-298EAFAA4BAC}" srcOrd="0" destOrd="0" presId="urn:microsoft.com/office/officeart/2018/2/layout/IconLabelList"/>
    <dgm:cxn modelId="{677A2493-92BF-410D-B764-6BDC32C8CE91}" type="presParOf" srcId="{45F5164A-9E6C-455F-BE75-298EAFAA4BAC}" destId="{14E1BF4B-A7F1-4D8A-A6E5-A2ECA12B08BF}" srcOrd="0" destOrd="0" presId="urn:microsoft.com/office/officeart/2018/2/layout/IconLabelList"/>
    <dgm:cxn modelId="{D06C6869-9E69-49C0-BA22-BF340148BBAF}" type="presParOf" srcId="{45F5164A-9E6C-455F-BE75-298EAFAA4BAC}" destId="{B7E6D2FC-D996-4A17-AD5F-B3414146294C}" srcOrd="1" destOrd="0" presId="urn:microsoft.com/office/officeart/2018/2/layout/IconLabelList"/>
    <dgm:cxn modelId="{BA20EE7B-F09C-42A2-A29F-E7A5425AAA3D}" type="presParOf" srcId="{45F5164A-9E6C-455F-BE75-298EAFAA4BAC}" destId="{24DF2819-28B0-4906-8D51-6B5066F5727E}" srcOrd="2" destOrd="0" presId="urn:microsoft.com/office/officeart/2018/2/layout/IconLabelList"/>
    <dgm:cxn modelId="{B4E7F812-D42C-4B1B-8305-8521CD0B7673}" type="presParOf" srcId="{7774C977-0621-49C4-B6E7-92AA7B4E5A7D}" destId="{63FDE56A-CCFD-4A65-BF4F-D518ADF30424}" srcOrd="1" destOrd="0" presId="urn:microsoft.com/office/officeart/2018/2/layout/IconLabelList"/>
    <dgm:cxn modelId="{8A7DA556-41F3-4B00-9958-B52930704614}" type="presParOf" srcId="{7774C977-0621-49C4-B6E7-92AA7B4E5A7D}" destId="{CFC9B977-183E-4C47-BE84-F838DE90B83D}" srcOrd="2" destOrd="0" presId="urn:microsoft.com/office/officeart/2018/2/layout/IconLabelList"/>
    <dgm:cxn modelId="{46406D1D-C4FA-4F8F-93D0-E11CE42E04BD}" type="presParOf" srcId="{CFC9B977-183E-4C47-BE84-F838DE90B83D}" destId="{D326D198-9003-4F81-B936-B8D121FBAE9C}" srcOrd="0" destOrd="0" presId="urn:microsoft.com/office/officeart/2018/2/layout/IconLabelList"/>
    <dgm:cxn modelId="{7B157F26-1B73-4418-B38D-D4372A268D70}" type="presParOf" srcId="{CFC9B977-183E-4C47-BE84-F838DE90B83D}" destId="{0B22AB79-94F5-4EF2-BA86-20E67A1CA400}" srcOrd="1" destOrd="0" presId="urn:microsoft.com/office/officeart/2018/2/layout/IconLabelList"/>
    <dgm:cxn modelId="{8A64548F-302F-49BA-8C87-0489D8C25298}" type="presParOf" srcId="{CFC9B977-183E-4C47-BE84-F838DE90B83D}" destId="{66FFA4FA-C1F2-4F2F-B1E7-25C7F6FE4AB7}" srcOrd="2" destOrd="0" presId="urn:microsoft.com/office/officeart/2018/2/layout/IconLabelList"/>
    <dgm:cxn modelId="{DD940A27-6ABF-49E8-8619-108EDD23EA13}" type="presParOf" srcId="{7774C977-0621-49C4-B6E7-92AA7B4E5A7D}" destId="{0FBB8A8A-16AB-44BA-A75E-6518A2456FF5}" srcOrd="3" destOrd="0" presId="urn:microsoft.com/office/officeart/2018/2/layout/IconLabelList"/>
    <dgm:cxn modelId="{E3F01A43-FD50-4750-AC19-14A524F67091}" type="presParOf" srcId="{7774C977-0621-49C4-B6E7-92AA7B4E5A7D}" destId="{E645C5A5-608B-4BB5-AC27-4DFC022BBFC1}" srcOrd="4" destOrd="0" presId="urn:microsoft.com/office/officeart/2018/2/layout/IconLabelList"/>
    <dgm:cxn modelId="{8B083355-013B-4472-9310-1B3F097174DA}" type="presParOf" srcId="{E645C5A5-608B-4BB5-AC27-4DFC022BBFC1}" destId="{F5C29854-14F2-4F4A-BC81-A3314713A9C1}" srcOrd="0" destOrd="0" presId="urn:microsoft.com/office/officeart/2018/2/layout/IconLabelList"/>
    <dgm:cxn modelId="{F6710C22-A282-4463-9192-B7CE851A27C5}" type="presParOf" srcId="{E645C5A5-608B-4BB5-AC27-4DFC022BBFC1}" destId="{398B2E61-50BD-4721-B414-5701F27ED990}" srcOrd="1" destOrd="0" presId="urn:microsoft.com/office/officeart/2018/2/layout/IconLabelList"/>
    <dgm:cxn modelId="{EEA7B447-E3DA-48BC-8E57-916BA2AD161E}" type="presParOf" srcId="{E645C5A5-608B-4BB5-AC27-4DFC022BBFC1}" destId="{A7AD845D-44D2-4559-B791-9EA546E19E42}" srcOrd="2" destOrd="0" presId="urn:microsoft.com/office/officeart/2018/2/layout/IconLabelList"/>
    <dgm:cxn modelId="{962B10BC-AD41-4ED5-BBD9-0B6C5FCF0E92}" type="presParOf" srcId="{7774C977-0621-49C4-B6E7-92AA7B4E5A7D}" destId="{806125D7-CB2D-4571-9495-0A297036BA97}" srcOrd="5" destOrd="0" presId="urn:microsoft.com/office/officeart/2018/2/layout/IconLabelList"/>
    <dgm:cxn modelId="{10B4AA98-DEB4-4F17-B4B3-2B811866C692}" type="presParOf" srcId="{7774C977-0621-49C4-B6E7-92AA7B4E5A7D}" destId="{F9942D9B-4E53-4CBE-BE3E-8E57C38B7636}" srcOrd="6" destOrd="0" presId="urn:microsoft.com/office/officeart/2018/2/layout/IconLabelList"/>
    <dgm:cxn modelId="{4C8F3FB9-D87C-412C-9CE3-CCC4DC8C8D86}" type="presParOf" srcId="{F9942D9B-4E53-4CBE-BE3E-8E57C38B7636}" destId="{683CFDC0-CA66-46D4-9617-A29B8C6D4151}" srcOrd="0" destOrd="0" presId="urn:microsoft.com/office/officeart/2018/2/layout/IconLabelList"/>
    <dgm:cxn modelId="{90861B7C-455C-42A5-83D2-4474E318FC3E}" type="presParOf" srcId="{F9942D9B-4E53-4CBE-BE3E-8E57C38B7636}" destId="{EF4CEA95-C049-4BCA-8D44-CFF0802FFB2F}" srcOrd="1" destOrd="0" presId="urn:microsoft.com/office/officeart/2018/2/layout/IconLabelList"/>
    <dgm:cxn modelId="{DD22ADC3-FC80-40E1-9983-0CA0ACD53773}" type="presParOf" srcId="{F9942D9B-4E53-4CBE-BE3E-8E57C38B7636}" destId="{0ACC46C3-85A6-4894-86BF-24E430ECB2A6}" srcOrd="2" destOrd="0" presId="urn:microsoft.com/office/officeart/2018/2/layout/IconLabelList"/>
    <dgm:cxn modelId="{D0930626-AE61-41E4-A374-10DF94AF663A}" type="presParOf" srcId="{7774C977-0621-49C4-B6E7-92AA7B4E5A7D}" destId="{9B1BD270-7EBE-4BA9-A15A-A56D952900A9}" srcOrd="7" destOrd="0" presId="urn:microsoft.com/office/officeart/2018/2/layout/IconLabelList"/>
    <dgm:cxn modelId="{F30543B3-3108-4E29-BE43-77A53668F68D}" type="presParOf" srcId="{7774C977-0621-49C4-B6E7-92AA7B4E5A7D}" destId="{747105D1-95A2-4202-A1D6-72A9C225DA5D}" srcOrd="8" destOrd="0" presId="urn:microsoft.com/office/officeart/2018/2/layout/IconLabelList"/>
    <dgm:cxn modelId="{6F26AB3E-5E6D-4C86-B337-99D1B84F687E}" type="presParOf" srcId="{747105D1-95A2-4202-A1D6-72A9C225DA5D}" destId="{572D4303-0BDB-4D8E-A867-FDA350D32768}" srcOrd="0" destOrd="0" presId="urn:microsoft.com/office/officeart/2018/2/layout/IconLabelList"/>
    <dgm:cxn modelId="{1A2F7FDA-4C89-4BB8-912B-FD568CDEC42D}" type="presParOf" srcId="{747105D1-95A2-4202-A1D6-72A9C225DA5D}" destId="{DCF848CE-4FCE-4509-B6C8-1ADA3E8518A3}" srcOrd="1" destOrd="0" presId="urn:microsoft.com/office/officeart/2018/2/layout/IconLabelList"/>
    <dgm:cxn modelId="{141D3D18-FA2A-42DB-8025-209EE5CEC55D}" type="presParOf" srcId="{747105D1-95A2-4202-A1D6-72A9C225DA5D}" destId="{6BE32732-E1D7-4E04-83A1-890033210A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defRPr b="1"/>
          </a:pPr>
          <a:r>
            <a:rPr lang="en-US"/>
            <a:t>Experience Innovation:</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r>
            <a:rPr lang="en-US"/>
            <a:t>Explore cutting edge IoT solutions.</a:t>
          </a:r>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defRPr b="1"/>
          </a:pPr>
          <a:r>
            <a:rPr lang="en-US"/>
            <a:t>Live Demonstrations:</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r>
            <a:rPr lang="en-US"/>
            <a:t>See our technology in action and understand its real-world applications.</a:t>
          </a:r>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defRPr b="1"/>
          </a:pPr>
          <a:r>
            <a:rPr lang="en-US"/>
            <a:t>Explore Insights: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r>
            <a:rPr lang="en-US"/>
            <a:t>Engage with our team of IoT specialists to get answers to your questions.</a:t>
          </a:r>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lnSpc>
              <a:spcPct val="100000"/>
            </a:lnSpc>
            <a:defRPr b="1"/>
          </a:pPr>
          <a:r>
            <a:rPr lang="en-US" err="1"/>
            <a:t>Découvrez</a:t>
          </a:r>
          <a:r>
            <a:rPr lang="en-US"/>
            <a:t> </a:t>
          </a:r>
          <a:r>
            <a:rPr lang="en-US" err="1"/>
            <a:t>l’innovation</a:t>
          </a:r>
          <a:endParaRPr lang="en-US"/>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pPr>
            <a:lnSpc>
              <a:spcPct val="100000"/>
            </a:lnSpc>
          </a:pPr>
          <a:r>
            <a:rPr lang="fr-FR"/>
            <a:t>Explorez les solutions IoT de pointe.</a:t>
          </a:r>
          <a:endParaRPr lang="en-US"/>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lnSpc>
              <a:spcPct val="100000"/>
            </a:lnSpc>
            <a:defRPr b="1"/>
          </a:pPr>
          <a:r>
            <a:rPr lang="en-US" err="1"/>
            <a:t>Démonstrations</a:t>
          </a:r>
          <a:r>
            <a:rPr lang="en-US"/>
            <a:t> </a:t>
          </a:r>
          <a:r>
            <a:rPr lang="en-US" err="1"/>
            <a:t>en</a:t>
          </a:r>
          <a:r>
            <a:rPr lang="en-US"/>
            <a:t> direct</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pPr>
            <a:lnSpc>
              <a:spcPct val="100000"/>
            </a:lnSpc>
          </a:pPr>
          <a:r>
            <a:rPr lang="fr-FR"/>
            <a:t>Voyez notre technologie en action et comprenez ses applications concrètes.</a:t>
          </a:r>
          <a:endParaRPr lang="en-US"/>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lnSpc>
              <a:spcPct val="100000"/>
            </a:lnSpc>
            <a:defRPr b="1"/>
          </a:pPr>
          <a:r>
            <a:rPr lang="en-US" err="1"/>
            <a:t>Explorez</a:t>
          </a:r>
          <a:r>
            <a:rPr lang="en-US"/>
            <a:t> les perspectives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pPr>
            <a:lnSpc>
              <a:spcPct val="100000"/>
            </a:lnSpc>
          </a:pPr>
          <a:r>
            <a:rPr lang="fr-FR"/>
            <a:t>Échangez avec notre équipe de spécialistes IoT pour obtenir des réponses à vos questions.</a:t>
          </a:r>
          <a:endParaRPr lang="en-US"/>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ED5375-B8B6-4AAE-947D-442713A95ED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58A226B-AEF1-4A0C-8DEE-46D972FE5CDF}">
      <dgm:prSet/>
      <dgm:spPr/>
      <dgm:t>
        <a:bodyPr/>
        <a:lstStyle/>
        <a:p>
          <a:pPr rtl="0"/>
          <a:r>
            <a:rPr lang="en-US" noProof="1">
              <a:latin typeface="Arial"/>
            </a:rPr>
            <a:t>Bâtiments Intelligents</a:t>
          </a:r>
          <a:endParaRPr lang="en-US" noProof="1"/>
        </a:p>
      </dgm:t>
    </dgm:pt>
    <dgm:pt modelId="{322DAC1A-B866-4CCA-A3F2-CDC2704C595B}" type="parTrans" cxnId="{92981E7C-1142-4385-8591-70B49A5E01D6}">
      <dgm:prSet/>
      <dgm:spPr/>
      <dgm:t>
        <a:bodyPr/>
        <a:lstStyle/>
        <a:p>
          <a:endParaRPr lang="en-US"/>
        </a:p>
      </dgm:t>
    </dgm:pt>
    <dgm:pt modelId="{0A28AF45-07F1-4E51-B90D-197747A4E6C2}" type="sibTrans" cxnId="{92981E7C-1142-4385-8591-70B49A5E01D6}">
      <dgm:prSet/>
      <dgm:spPr/>
      <dgm:t>
        <a:bodyPr/>
        <a:lstStyle/>
        <a:p>
          <a:pPr>
            <a:lnSpc>
              <a:spcPct val="100000"/>
            </a:lnSpc>
          </a:pPr>
          <a:endParaRPr lang="en-US"/>
        </a:p>
      </dgm:t>
    </dgm:pt>
    <dgm:pt modelId="{19467BC3-481C-4D07-B821-5019BA189A38}">
      <dgm:prSet/>
      <dgm:spPr/>
      <dgm:t>
        <a:bodyPr/>
        <a:lstStyle/>
        <a:p>
          <a:pPr rtl="0"/>
          <a:r>
            <a:rPr lang="en-US" noProof="1"/>
            <a:t>Agriculture</a:t>
          </a:r>
          <a:r>
            <a:rPr lang="en-US" noProof="1">
              <a:latin typeface="Arial"/>
            </a:rPr>
            <a:t> Intelligente</a:t>
          </a:r>
          <a:endParaRPr lang="en-US" noProof="1"/>
        </a:p>
      </dgm:t>
    </dgm:pt>
    <dgm:pt modelId="{04E90C32-5FF6-4D00-933B-A1955721420F}" type="parTrans" cxnId="{77FC1D88-1249-430D-B749-7BB5DC017029}">
      <dgm:prSet/>
      <dgm:spPr/>
      <dgm:t>
        <a:bodyPr/>
        <a:lstStyle/>
        <a:p>
          <a:endParaRPr lang="en-US"/>
        </a:p>
      </dgm:t>
    </dgm:pt>
    <dgm:pt modelId="{4CE31B94-4706-446B-9CD5-008929AE0134}" type="sibTrans" cxnId="{77FC1D88-1249-430D-B749-7BB5DC017029}">
      <dgm:prSet/>
      <dgm:spPr/>
      <dgm:t>
        <a:bodyPr/>
        <a:lstStyle/>
        <a:p>
          <a:pPr>
            <a:lnSpc>
              <a:spcPct val="100000"/>
            </a:lnSpc>
          </a:pPr>
          <a:endParaRPr lang="en-US"/>
        </a:p>
      </dgm:t>
    </dgm:pt>
    <dgm:pt modelId="{228DF076-1DC3-49A3-8D86-BF3D04717ACD}">
      <dgm:prSet/>
      <dgm:spPr/>
      <dgm:t>
        <a:bodyPr/>
        <a:lstStyle/>
        <a:p>
          <a:pPr rtl="0"/>
          <a:r>
            <a:rPr lang="en-US" noProof="1">
              <a:latin typeface="Arial"/>
            </a:rPr>
            <a:t>Villes Intelligentes</a:t>
          </a:r>
          <a:endParaRPr lang="en-US" noProof="1"/>
        </a:p>
      </dgm:t>
    </dgm:pt>
    <dgm:pt modelId="{AA0CF102-0834-4BBC-9704-4E3BF8968004}" type="parTrans" cxnId="{39DC0E66-DAEE-4D36-A4BA-E613A418D4D6}">
      <dgm:prSet/>
      <dgm:spPr/>
      <dgm:t>
        <a:bodyPr/>
        <a:lstStyle/>
        <a:p>
          <a:endParaRPr lang="en-US"/>
        </a:p>
      </dgm:t>
    </dgm:pt>
    <dgm:pt modelId="{D4E16B3E-FE18-439D-82A8-76537828425F}" type="sibTrans" cxnId="{39DC0E66-DAEE-4D36-A4BA-E613A418D4D6}">
      <dgm:prSet/>
      <dgm:spPr/>
      <dgm:t>
        <a:bodyPr/>
        <a:lstStyle/>
        <a:p>
          <a:pPr>
            <a:lnSpc>
              <a:spcPct val="100000"/>
            </a:lnSpc>
          </a:pPr>
          <a:endParaRPr lang="en-US"/>
        </a:p>
      </dgm:t>
    </dgm:pt>
    <dgm:pt modelId="{E318323A-95BA-419B-BACD-F4FBC1879519}">
      <dgm:prSet/>
      <dgm:spPr/>
      <dgm:t>
        <a:bodyPr/>
        <a:lstStyle/>
        <a:p>
          <a:pPr rtl="0"/>
          <a:r>
            <a:rPr lang="en-US" noProof="1">
              <a:latin typeface="Arial"/>
            </a:rPr>
            <a:t>Santé Connectée</a:t>
          </a:r>
          <a:endParaRPr lang="en-US" noProof="1"/>
        </a:p>
      </dgm:t>
    </dgm:pt>
    <dgm:pt modelId="{E78CD979-6B5A-4235-B6DC-8F8B36283BD1}" type="parTrans" cxnId="{CF3B8786-C628-4EC7-A5C2-593132F99F22}">
      <dgm:prSet/>
      <dgm:spPr/>
      <dgm:t>
        <a:bodyPr/>
        <a:lstStyle/>
        <a:p>
          <a:endParaRPr lang="en-US"/>
        </a:p>
      </dgm:t>
    </dgm:pt>
    <dgm:pt modelId="{EB37B23C-CC31-4FF3-B653-F96CA56953D6}" type="sibTrans" cxnId="{CF3B8786-C628-4EC7-A5C2-593132F99F22}">
      <dgm:prSet/>
      <dgm:spPr/>
      <dgm:t>
        <a:bodyPr/>
        <a:lstStyle/>
        <a:p>
          <a:pPr>
            <a:lnSpc>
              <a:spcPct val="100000"/>
            </a:lnSpc>
          </a:pPr>
          <a:endParaRPr lang="en-US"/>
        </a:p>
      </dgm:t>
    </dgm:pt>
    <dgm:pt modelId="{A007ACD9-C8E6-4F2F-B491-93EEEBCBB2E7}">
      <dgm:prSet/>
      <dgm:spPr/>
      <dgm:t>
        <a:bodyPr/>
        <a:lstStyle/>
        <a:p>
          <a:pPr rtl="0"/>
          <a:r>
            <a:rPr lang="en-US" noProof="1">
              <a:latin typeface="Arial"/>
            </a:rPr>
            <a:t>Infrastructures Intelligentes</a:t>
          </a:r>
          <a:endParaRPr lang="en-US" noProof="1"/>
        </a:p>
      </dgm:t>
    </dgm:pt>
    <dgm:pt modelId="{AE995174-2F41-47BE-BB97-BA706AF41ACA}" type="parTrans" cxnId="{40534BDC-5759-4FE8-845A-3BB09E734ACB}">
      <dgm:prSet/>
      <dgm:spPr/>
      <dgm:t>
        <a:bodyPr/>
        <a:lstStyle/>
        <a:p>
          <a:endParaRPr lang="en-US"/>
        </a:p>
      </dgm:t>
    </dgm:pt>
    <dgm:pt modelId="{7B62022D-A82B-4DD3-86AD-61184EDC6B46}" type="sibTrans" cxnId="{40534BDC-5759-4FE8-845A-3BB09E734ACB}">
      <dgm:prSet/>
      <dgm:spPr/>
      <dgm:t>
        <a:bodyPr/>
        <a:lstStyle/>
        <a:p>
          <a:endParaRPr lang="en-US"/>
        </a:p>
      </dgm:t>
    </dgm:pt>
    <dgm:pt modelId="{DCA0B8F7-536B-49D1-9D29-F6A2BC67D99E}" type="pres">
      <dgm:prSet presAssocID="{7FED5375-B8B6-4AAE-947D-442713A95ED0}" presName="root" presStyleCnt="0">
        <dgm:presLayoutVars>
          <dgm:dir/>
          <dgm:resizeHandles val="exact"/>
        </dgm:presLayoutVars>
      </dgm:prSet>
      <dgm:spPr/>
    </dgm:pt>
    <dgm:pt modelId="{17C8145D-8DFD-479C-99ED-831D166810C1}" type="pres">
      <dgm:prSet presAssocID="{658A226B-AEF1-4A0C-8DEE-46D972FE5CDF}" presName="compNode" presStyleCnt="0"/>
      <dgm:spPr/>
    </dgm:pt>
    <dgm:pt modelId="{6966E30F-2B56-4AD8-B787-8EB4C4911693}" type="pres">
      <dgm:prSet presAssocID="{658A226B-AEF1-4A0C-8DEE-46D972FE5CDF}" presName="iconRect" presStyleLbl="node1" presStyleIdx="0" presStyleCnt="5"/>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412E5FB-A4B6-490E-8CF5-554E8BC86E06}" type="pres">
      <dgm:prSet presAssocID="{658A226B-AEF1-4A0C-8DEE-46D972FE5CDF}" presName="spaceRect" presStyleCnt="0"/>
      <dgm:spPr/>
    </dgm:pt>
    <dgm:pt modelId="{46E267D1-5EC3-4613-9C0A-B3B9E6999C54}" type="pres">
      <dgm:prSet presAssocID="{658A226B-AEF1-4A0C-8DEE-46D972FE5CDF}" presName="textRect" presStyleLbl="revTx" presStyleIdx="0" presStyleCnt="5">
        <dgm:presLayoutVars>
          <dgm:chMax val="1"/>
          <dgm:chPref val="1"/>
        </dgm:presLayoutVars>
      </dgm:prSet>
      <dgm:spPr/>
    </dgm:pt>
    <dgm:pt modelId="{9BC0636B-9070-4920-9DF8-DC15E59F0FB2}" type="pres">
      <dgm:prSet presAssocID="{0A28AF45-07F1-4E51-B90D-197747A4E6C2}" presName="sibTrans" presStyleCnt="0"/>
      <dgm:spPr/>
    </dgm:pt>
    <dgm:pt modelId="{2B143789-710F-4E90-B4A4-C48E5055A840}" type="pres">
      <dgm:prSet presAssocID="{19467BC3-481C-4D07-B821-5019BA189A38}" presName="compNode" presStyleCnt="0"/>
      <dgm:spPr/>
    </dgm:pt>
    <dgm:pt modelId="{1FCCDE19-3444-45C0-A162-78A8880E5D9D}" type="pres">
      <dgm:prSet presAssocID="{19467BC3-481C-4D07-B821-5019BA189A38}" presName="iconRect" presStyleLbl="node1" presStyleIdx="1" presStyleCnt="5"/>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43AB71B8-6161-4D50-A331-BADBBC415A5C}" type="pres">
      <dgm:prSet presAssocID="{19467BC3-481C-4D07-B821-5019BA189A38}" presName="spaceRect" presStyleCnt="0"/>
      <dgm:spPr/>
    </dgm:pt>
    <dgm:pt modelId="{1F50A94D-229D-4092-B5A0-D147B3BB16A3}" type="pres">
      <dgm:prSet presAssocID="{19467BC3-481C-4D07-B821-5019BA189A38}" presName="textRect" presStyleLbl="revTx" presStyleIdx="1" presStyleCnt="5">
        <dgm:presLayoutVars>
          <dgm:chMax val="1"/>
          <dgm:chPref val="1"/>
        </dgm:presLayoutVars>
      </dgm:prSet>
      <dgm:spPr/>
    </dgm:pt>
    <dgm:pt modelId="{DFB75E38-338A-471D-9877-EB16DB8BA73F}" type="pres">
      <dgm:prSet presAssocID="{4CE31B94-4706-446B-9CD5-008929AE0134}" presName="sibTrans" presStyleCnt="0"/>
      <dgm:spPr/>
    </dgm:pt>
    <dgm:pt modelId="{6217E171-E899-47C2-B10F-7A8BEF8F70B3}" type="pres">
      <dgm:prSet presAssocID="{228DF076-1DC3-49A3-8D86-BF3D04717ACD}" presName="compNode" presStyleCnt="0"/>
      <dgm:spPr/>
    </dgm:pt>
    <dgm:pt modelId="{3DFFCA90-0AA1-473D-949B-74A007201C8A}" type="pres">
      <dgm:prSet presAssocID="{228DF076-1DC3-49A3-8D86-BF3D04717ACD}" presName="iconRect" presStyleLbl="node1" presStyleIdx="2" presStyleCnt="5"/>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5B2C4B7-AB1B-45D5-B182-AB65D55F1B46}" type="pres">
      <dgm:prSet presAssocID="{228DF076-1DC3-49A3-8D86-BF3D04717ACD}" presName="spaceRect" presStyleCnt="0"/>
      <dgm:spPr/>
    </dgm:pt>
    <dgm:pt modelId="{FC24A7A5-7DA7-443A-AA2C-1320D670EC96}" type="pres">
      <dgm:prSet presAssocID="{228DF076-1DC3-49A3-8D86-BF3D04717ACD}" presName="textRect" presStyleLbl="revTx" presStyleIdx="2" presStyleCnt="5">
        <dgm:presLayoutVars>
          <dgm:chMax val="1"/>
          <dgm:chPref val="1"/>
        </dgm:presLayoutVars>
      </dgm:prSet>
      <dgm:spPr/>
    </dgm:pt>
    <dgm:pt modelId="{6392BF98-7415-4D1C-BB88-F6D7F4023433}" type="pres">
      <dgm:prSet presAssocID="{D4E16B3E-FE18-439D-82A8-76537828425F}" presName="sibTrans" presStyleCnt="0"/>
      <dgm:spPr/>
    </dgm:pt>
    <dgm:pt modelId="{0B2C46B6-D1A9-4D56-9946-4198FEA016C6}" type="pres">
      <dgm:prSet presAssocID="{E318323A-95BA-419B-BACD-F4FBC1879519}" presName="compNode" presStyleCnt="0"/>
      <dgm:spPr/>
    </dgm:pt>
    <dgm:pt modelId="{10D34244-4C60-4A12-B5ED-FC7FB18C6475}" type="pres">
      <dgm:prSet presAssocID="{E318323A-95BA-419B-BACD-F4FBC1879519}" presName="iconRect" presStyleLbl="node1" presStyleIdx="3" presStyleCnt="5"/>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6547D45-1295-4D62-B9C0-164217EB5C5F}" type="pres">
      <dgm:prSet presAssocID="{E318323A-95BA-419B-BACD-F4FBC1879519}" presName="spaceRect" presStyleCnt="0"/>
      <dgm:spPr/>
    </dgm:pt>
    <dgm:pt modelId="{F720A800-C629-4501-A340-90E4FFED27BA}" type="pres">
      <dgm:prSet presAssocID="{E318323A-95BA-419B-BACD-F4FBC1879519}" presName="textRect" presStyleLbl="revTx" presStyleIdx="3" presStyleCnt="5">
        <dgm:presLayoutVars>
          <dgm:chMax val="1"/>
          <dgm:chPref val="1"/>
        </dgm:presLayoutVars>
      </dgm:prSet>
      <dgm:spPr/>
    </dgm:pt>
    <dgm:pt modelId="{99A6E25F-0111-4997-A96D-CB12B8F1A703}" type="pres">
      <dgm:prSet presAssocID="{EB37B23C-CC31-4FF3-B653-F96CA56953D6}" presName="sibTrans" presStyleCnt="0"/>
      <dgm:spPr/>
    </dgm:pt>
    <dgm:pt modelId="{20FB3464-FF24-4D43-B6CE-875516882819}" type="pres">
      <dgm:prSet presAssocID="{A007ACD9-C8E6-4F2F-B491-93EEEBCBB2E7}" presName="compNode" presStyleCnt="0"/>
      <dgm:spPr/>
    </dgm:pt>
    <dgm:pt modelId="{673A4A14-CAA3-4E8E-8D9B-8950C828B65C}" type="pres">
      <dgm:prSet presAssocID="{A007ACD9-C8E6-4F2F-B491-93EEEBCBB2E7}" presName="iconRect" presStyleLbl="node1" presStyleIdx="4" presStyleCnt="5"/>
      <dgm:spPr>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1CE90925-5A6A-44E5-ACF0-538B9F7B9ADB}" type="pres">
      <dgm:prSet presAssocID="{A007ACD9-C8E6-4F2F-B491-93EEEBCBB2E7}" presName="spaceRect" presStyleCnt="0"/>
      <dgm:spPr/>
    </dgm:pt>
    <dgm:pt modelId="{1475AA00-D16B-4D17-8D05-9B4677E03062}" type="pres">
      <dgm:prSet presAssocID="{A007ACD9-C8E6-4F2F-B491-93EEEBCBB2E7}" presName="textRect" presStyleLbl="revTx" presStyleIdx="4" presStyleCnt="5">
        <dgm:presLayoutVars>
          <dgm:chMax val="1"/>
          <dgm:chPref val="1"/>
        </dgm:presLayoutVars>
      </dgm:prSet>
      <dgm:spPr/>
    </dgm:pt>
  </dgm:ptLst>
  <dgm:cxnLst>
    <dgm:cxn modelId="{34251408-8004-401E-9BC4-DDBCA103A9EC}" type="presOf" srcId="{A007ACD9-C8E6-4F2F-B491-93EEEBCBB2E7}" destId="{1475AA00-D16B-4D17-8D05-9B4677E03062}" srcOrd="0" destOrd="0" presId="urn:microsoft.com/office/officeart/2018/2/layout/IconLabelList"/>
    <dgm:cxn modelId="{86AE9A33-B967-4EDE-9B3F-7127D1BF1C29}" type="presOf" srcId="{658A226B-AEF1-4A0C-8DEE-46D972FE5CDF}" destId="{46E267D1-5EC3-4613-9C0A-B3B9E6999C54}" srcOrd="0" destOrd="0" presId="urn:microsoft.com/office/officeart/2018/2/layout/IconLabelList"/>
    <dgm:cxn modelId="{39DC0E66-DAEE-4D36-A4BA-E613A418D4D6}" srcId="{7FED5375-B8B6-4AAE-947D-442713A95ED0}" destId="{228DF076-1DC3-49A3-8D86-BF3D04717ACD}" srcOrd="2" destOrd="0" parTransId="{AA0CF102-0834-4BBC-9704-4E3BF8968004}" sibTransId="{D4E16B3E-FE18-439D-82A8-76537828425F}"/>
    <dgm:cxn modelId="{1FAA3646-534B-4CAC-B035-6450287BC9BC}" type="presOf" srcId="{E318323A-95BA-419B-BACD-F4FBC1879519}" destId="{F720A800-C629-4501-A340-90E4FFED27BA}" srcOrd="0" destOrd="0" presId="urn:microsoft.com/office/officeart/2018/2/layout/IconLabelList"/>
    <dgm:cxn modelId="{D67B316B-11D4-4EE9-BFBD-981C44222D12}" type="presOf" srcId="{228DF076-1DC3-49A3-8D86-BF3D04717ACD}" destId="{FC24A7A5-7DA7-443A-AA2C-1320D670EC96}" srcOrd="0" destOrd="0" presId="urn:microsoft.com/office/officeart/2018/2/layout/IconLabelList"/>
    <dgm:cxn modelId="{92981E7C-1142-4385-8591-70B49A5E01D6}" srcId="{7FED5375-B8B6-4AAE-947D-442713A95ED0}" destId="{658A226B-AEF1-4A0C-8DEE-46D972FE5CDF}" srcOrd="0" destOrd="0" parTransId="{322DAC1A-B866-4CCA-A3F2-CDC2704C595B}" sibTransId="{0A28AF45-07F1-4E51-B90D-197747A4E6C2}"/>
    <dgm:cxn modelId="{CF3B8786-C628-4EC7-A5C2-593132F99F22}" srcId="{7FED5375-B8B6-4AAE-947D-442713A95ED0}" destId="{E318323A-95BA-419B-BACD-F4FBC1879519}" srcOrd="3" destOrd="0" parTransId="{E78CD979-6B5A-4235-B6DC-8F8B36283BD1}" sibTransId="{EB37B23C-CC31-4FF3-B653-F96CA56953D6}"/>
    <dgm:cxn modelId="{77FC1D88-1249-430D-B749-7BB5DC017029}" srcId="{7FED5375-B8B6-4AAE-947D-442713A95ED0}" destId="{19467BC3-481C-4D07-B821-5019BA189A38}" srcOrd="1" destOrd="0" parTransId="{04E90C32-5FF6-4D00-933B-A1955721420F}" sibTransId="{4CE31B94-4706-446B-9CD5-008929AE0134}"/>
    <dgm:cxn modelId="{3A3165C8-F962-4945-AFD9-C8A6354E2657}" type="presOf" srcId="{7FED5375-B8B6-4AAE-947D-442713A95ED0}" destId="{DCA0B8F7-536B-49D1-9D29-F6A2BC67D99E}" srcOrd="0" destOrd="0" presId="urn:microsoft.com/office/officeart/2018/2/layout/IconLabelList"/>
    <dgm:cxn modelId="{E5C133D6-947C-4EB7-88F0-6478EAF25796}" type="presOf" srcId="{19467BC3-481C-4D07-B821-5019BA189A38}" destId="{1F50A94D-229D-4092-B5A0-D147B3BB16A3}" srcOrd="0" destOrd="0" presId="urn:microsoft.com/office/officeart/2018/2/layout/IconLabelList"/>
    <dgm:cxn modelId="{40534BDC-5759-4FE8-845A-3BB09E734ACB}" srcId="{7FED5375-B8B6-4AAE-947D-442713A95ED0}" destId="{A007ACD9-C8E6-4F2F-B491-93EEEBCBB2E7}" srcOrd="4" destOrd="0" parTransId="{AE995174-2F41-47BE-BB97-BA706AF41ACA}" sibTransId="{7B62022D-A82B-4DD3-86AD-61184EDC6B46}"/>
    <dgm:cxn modelId="{3388E19C-903D-4C52-87E8-A3A84C1D70E7}" type="presParOf" srcId="{DCA0B8F7-536B-49D1-9D29-F6A2BC67D99E}" destId="{17C8145D-8DFD-479C-99ED-831D166810C1}" srcOrd="0" destOrd="0" presId="urn:microsoft.com/office/officeart/2018/2/layout/IconLabelList"/>
    <dgm:cxn modelId="{7F2A2E72-2289-41DD-BEAF-618525B4DE60}" type="presParOf" srcId="{17C8145D-8DFD-479C-99ED-831D166810C1}" destId="{6966E30F-2B56-4AD8-B787-8EB4C4911693}" srcOrd="0" destOrd="0" presId="urn:microsoft.com/office/officeart/2018/2/layout/IconLabelList"/>
    <dgm:cxn modelId="{A7ADF3D7-BADB-4972-888E-CE8BEB4C90AF}" type="presParOf" srcId="{17C8145D-8DFD-479C-99ED-831D166810C1}" destId="{D412E5FB-A4B6-490E-8CF5-554E8BC86E06}" srcOrd="1" destOrd="0" presId="urn:microsoft.com/office/officeart/2018/2/layout/IconLabelList"/>
    <dgm:cxn modelId="{BB819170-EB9D-4B76-A5C7-F26109AFEB1E}" type="presParOf" srcId="{17C8145D-8DFD-479C-99ED-831D166810C1}" destId="{46E267D1-5EC3-4613-9C0A-B3B9E6999C54}" srcOrd="2" destOrd="0" presId="urn:microsoft.com/office/officeart/2018/2/layout/IconLabelList"/>
    <dgm:cxn modelId="{83FAE995-D726-4031-99C6-F7EF85F40C14}" type="presParOf" srcId="{DCA0B8F7-536B-49D1-9D29-F6A2BC67D99E}" destId="{9BC0636B-9070-4920-9DF8-DC15E59F0FB2}" srcOrd="1" destOrd="0" presId="urn:microsoft.com/office/officeart/2018/2/layout/IconLabelList"/>
    <dgm:cxn modelId="{564B50A0-693A-4B13-BF09-FBFD957EB32F}" type="presParOf" srcId="{DCA0B8F7-536B-49D1-9D29-F6A2BC67D99E}" destId="{2B143789-710F-4E90-B4A4-C48E5055A840}" srcOrd="2" destOrd="0" presId="urn:microsoft.com/office/officeart/2018/2/layout/IconLabelList"/>
    <dgm:cxn modelId="{E8840633-CDAA-49E1-AB91-65840178799D}" type="presParOf" srcId="{2B143789-710F-4E90-B4A4-C48E5055A840}" destId="{1FCCDE19-3444-45C0-A162-78A8880E5D9D}" srcOrd="0" destOrd="0" presId="urn:microsoft.com/office/officeart/2018/2/layout/IconLabelList"/>
    <dgm:cxn modelId="{73DBE1DB-AE03-4E5E-AE1D-DC175674BDD0}" type="presParOf" srcId="{2B143789-710F-4E90-B4A4-C48E5055A840}" destId="{43AB71B8-6161-4D50-A331-BADBBC415A5C}" srcOrd="1" destOrd="0" presId="urn:microsoft.com/office/officeart/2018/2/layout/IconLabelList"/>
    <dgm:cxn modelId="{B4AB39E7-16EF-4EEB-91A3-09A624884A97}" type="presParOf" srcId="{2B143789-710F-4E90-B4A4-C48E5055A840}" destId="{1F50A94D-229D-4092-B5A0-D147B3BB16A3}" srcOrd="2" destOrd="0" presId="urn:microsoft.com/office/officeart/2018/2/layout/IconLabelList"/>
    <dgm:cxn modelId="{2BC9B1C0-1981-413C-9422-716DC0593792}" type="presParOf" srcId="{DCA0B8F7-536B-49D1-9D29-F6A2BC67D99E}" destId="{DFB75E38-338A-471D-9877-EB16DB8BA73F}" srcOrd="3" destOrd="0" presId="urn:microsoft.com/office/officeart/2018/2/layout/IconLabelList"/>
    <dgm:cxn modelId="{8DBE5D5E-6135-4F3C-8C04-C20C56A42ABA}" type="presParOf" srcId="{DCA0B8F7-536B-49D1-9D29-F6A2BC67D99E}" destId="{6217E171-E899-47C2-B10F-7A8BEF8F70B3}" srcOrd="4" destOrd="0" presId="urn:microsoft.com/office/officeart/2018/2/layout/IconLabelList"/>
    <dgm:cxn modelId="{37B0BE7D-9E0D-4BE4-92EB-BBFCF0A70BDD}" type="presParOf" srcId="{6217E171-E899-47C2-B10F-7A8BEF8F70B3}" destId="{3DFFCA90-0AA1-473D-949B-74A007201C8A}" srcOrd="0" destOrd="0" presId="urn:microsoft.com/office/officeart/2018/2/layout/IconLabelList"/>
    <dgm:cxn modelId="{B3A7FB9E-1754-4C40-B69B-791052CBC2E1}" type="presParOf" srcId="{6217E171-E899-47C2-B10F-7A8BEF8F70B3}" destId="{75B2C4B7-AB1B-45D5-B182-AB65D55F1B46}" srcOrd="1" destOrd="0" presId="urn:microsoft.com/office/officeart/2018/2/layout/IconLabelList"/>
    <dgm:cxn modelId="{9CD9D7CA-93C1-43DB-A849-41A75BE73256}" type="presParOf" srcId="{6217E171-E899-47C2-B10F-7A8BEF8F70B3}" destId="{FC24A7A5-7DA7-443A-AA2C-1320D670EC96}" srcOrd="2" destOrd="0" presId="urn:microsoft.com/office/officeart/2018/2/layout/IconLabelList"/>
    <dgm:cxn modelId="{8E8F9E88-0097-482E-BA09-830C02355357}" type="presParOf" srcId="{DCA0B8F7-536B-49D1-9D29-F6A2BC67D99E}" destId="{6392BF98-7415-4D1C-BB88-F6D7F4023433}" srcOrd="5" destOrd="0" presId="urn:microsoft.com/office/officeart/2018/2/layout/IconLabelList"/>
    <dgm:cxn modelId="{5D6379C7-6859-49A1-85BD-C6D2A1B84348}" type="presParOf" srcId="{DCA0B8F7-536B-49D1-9D29-F6A2BC67D99E}" destId="{0B2C46B6-D1A9-4D56-9946-4198FEA016C6}" srcOrd="6" destOrd="0" presId="urn:microsoft.com/office/officeart/2018/2/layout/IconLabelList"/>
    <dgm:cxn modelId="{2FF4DC3B-6C86-4CD6-8044-2BA78AE6BBC5}" type="presParOf" srcId="{0B2C46B6-D1A9-4D56-9946-4198FEA016C6}" destId="{10D34244-4C60-4A12-B5ED-FC7FB18C6475}" srcOrd="0" destOrd="0" presId="urn:microsoft.com/office/officeart/2018/2/layout/IconLabelList"/>
    <dgm:cxn modelId="{1C641D32-6493-4AF8-AF8B-402CC2018D58}" type="presParOf" srcId="{0B2C46B6-D1A9-4D56-9946-4198FEA016C6}" destId="{B6547D45-1295-4D62-B9C0-164217EB5C5F}" srcOrd="1" destOrd="0" presId="urn:microsoft.com/office/officeart/2018/2/layout/IconLabelList"/>
    <dgm:cxn modelId="{DA0F530E-A6EC-4A56-836E-93278BD6BE57}" type="presParOf" srcId="{0B2C46B6-D1A9-4D56-9946-4198FEA016C6}" destId="{F720A800-C629-4501-A340-90E4FFED27BA}" srcOrd="2" destOrd="0" presId="urn:microsoft.com/office/officeart/2018/2/layout/IconLabelList"/>
    <dgm:cxn modelId="{83742E07-A429-40A6-9071-6B6F8E14D93E}" type="presParOf" srcId="{DCA0B8F7-536B-49D1-9D29-F6A2BC67D99E}" destId="{99A6E25F-0111-4997-A96D-CB12B8F1A703}" srcOrd="7" destOrd="0" presId="urn:microsoft.com/office/officeart/2018/2/layout/IconLabelList"/>
    <dgm:cxn modelId="{C9DF904E-AE72-4334-874A-E4C916E35344}" type="presParOf" srcId="{DCA0B8F7-536B-49D1-9D29-F6A2BC67D99E}" destId="{20FB3464-FF24-4D43-B6CE-875516882819}" srcOrd="8" destOrd="0" presId="urn:microsoft.com/office/officeart/2018/2/layout/IconLabelList"/>
    <dgm:cxn modelId="{EEF9141D-3734-4FC8-B13A-6FAD6D12E25C}" type="presParOf" srcId="{20FB3464-FF24-4D43-B6CE-875516882819}" destId="{673A4A14-CAA3-4E8E-8D9B-8950C828B65C}" srcOrd="0" destOrd="0" presId="urn:microsoft.com/office/officeart/2018/2/layout/IconLabelList"/>
    <dgm:cxn modelId="{6BF30373-57F8-4200-B4A1-74B239CADF92}" type="presParOf" srcId="{20FB3464-FF24-4D43-B6CE-875516882819}" destId="{1CE90925-5A6A-44E5-ACF0-538B9F7B9ADB}" srcOrd="1" destOrd="0" presId="urn:microsoft.com/office/officeart/2018/2/layout/IconLabelList"/>
    <dgm:cxn modelId="{01AA838A-E59D-4442-A878-21F63AF6AB7F}" type="presParOf" srcId="{20FB3464-FF24-4D43-B6CE-875516882819}" destId="{1475AA00-D16B-4D17-8D05-9B4677E030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a:t>Improve</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en-US" sz="2000"/>
            <a:t>GC Employee Productivity</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t>Increase</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t>Operational Efficiency</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t>Manage</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en-US" sz="2000"/>
            <a:t>Costs and Resources More Effectively</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t>Ensure</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en-US" sz="2000"/>
            <a:t>Safety and Security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t>Enhance</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en-US" sz="2000"/>
            <a:t>Citizen Experiences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t>Innovate</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t>Create Intelligent Modern Applications for GC Workers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err="1">
              <a:latin typeface="Arial"/>
            </a:rPr>
            <a:t>Améliorer</a:t>
          </a:r>
          <a:endParaRPr lang="en-US" b="1" i="1" err="1"/>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phldr="0" custT="1"/>
      <dgm:spPr>
        <a:solidFill>
          <a:schemeClr val="accent4">
            <a:lumMod val="75000"/>
            <a:lumOff val="25000"/>
          </a:schemeClr>
        </a:solidFill>
      </dgm:spPr>
      <dgm:t>
        <a:bodyPr/>
        <a:lstStyle/>
        <a:p>
          <a:pPr rtl="0"/>
          <a:r>
            <a:rPr lang="en-US" sz="2000">
              <a:latin typeface="Arial"/>
            </a:rPr>
            <a:t>La Productivité des Employés du GC</a:t>
          </a:r>
          <a:endParaRPr lang="en-US" sz="2000"/>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latin typeface="Arial"/>
            </a:rPr>
            <a:t>Accroître</a:t>
          </a:r>
          <a:endParaRPr lang="en-US" b="1" i="1"/>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latin typeface="Arial"/>
            </a:rPr>
            <a:t>L’Efficacité Opérationnelle</a:t>
          </a:r>
          <a:endParaRPr lang="en-US" sz="2000"/>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latin typeface="Arial"/>
            </a:rPr>
            <a:t>Gérer</a:t>
          </a:r>
          <a:endParaRPr lang="en-US" b="1" i="1"/>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pPr rtl="0"/>
          <a:r>
            <a:rPr lang="en-US" sz="2000">
              <a:latin typeface="Arial"/>
            </a:rPr>
            <a:t>Les Coûts et les Ressources de manière plus efficace</a:t>
          </a:r>
          <a:endParaRPr lang="en-US" sz="2000"/>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latin typeface="Arial"/>
            </a:rPr>
            <a:t>Assurer</a:t>
          </a:r>
          <a:endParaRPr lang="en-US" b="1" i="1"/>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pPr rtl="0"/>
          <a:r>
            <a:rPr lang="en-US" sz="2000">
              <a:latin typeface="Arial"/>
            </a:rPr>
            <a:t>La Sécurité et la Sûreté</a:t>
          </a:r>
          <a:endParaRPr lang="en-US" sz="2000"/>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latin typeface="Arial"/>
            </a:rPr>
            <a:t>Optimiser</a:t>
          </a:r>
          <a:endParaRPr lang="en-US" b="1" i="1"/>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pPr rtl="0"/>
          <a:r>
            <a:rPr lang="en-US" sz="2000">
              <a:latin typeface="Arial"/>
            </a:rPr>
            <a:t>L’Expérience des Citoyens</a:t>
          </a:r>
          <a:endParaRPr lang="en-US" sz="2000"/>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latin typeface="Arial"/>
            </a:rPr>
            <a:t>Innover</a:t>
          </a:r>
          <a:endParaRPr lang="en-US" b="1" i="1"/>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latin typeface="Arial"/>
            </a:rPr>
            <a:t>Créer des </a:t>
          </a:r>
          <a:r>
            <a:rPr lang="en-US" sz="2000"/>
            <a:t>Applications </a:t>
          </a:r>
          <a:r>
            <a:rPr lang="en-US" sz="2000">
              <a:latin typeface="Arial"/>
            </a:rPr>
            <a:t>Modernes et Intelligentes pour les Employés du </a:t>
          </a:r>
          <a:r>
            <a:rPr lang="en-US" sz="2000"/>
            <a:t>GC</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dgm:spPr/>
      <dgm:t>
        <a:bodyPr/>
        <a:lstStyle/>
        <a:p>
          <a:pPr>
            <a:defRPr b="1"/>
          </a:pPr>
          <a:r>
            <a:rPr lang="en-US" b="1"/>
            <a:t>Our Objective</a:t>
          </a:r>
          <a:endParaRPr lang="en-US"/>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dgm:spPr/>
      <dgm:t>
        <a:bodyPr/>
        <a:lstStyle/>
        <a:p>
          <a:r>
            <a:rPr lang="en-US" b="0"/>
            <a:t>Work with other departments and teams within SSC to develop Use Cases and Proof of concepts related to IoT </a:t>
          </a:r>
          <a:endParaRPr lang="en-US"/>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dgm:spPr/>
      <dgm:t>
        <a:bodyPr/>
        <a:lstStyle/>
        <a:p>
          <a:pPr>
            <a:defRPr b="1"/>
          </a:pPr>
          <a:r>
            <a:rPr lang="en-US" b="1"/>
            <a:t>We Provide IoT Expertise</a:t>
          </a:r>
          <a:endParaRPr lang="en-US"/>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dgm:spPr/>
      <dgm:t>
        <a:bodyPr/>
        <a:lstStyle/>
        <a:p>
          <a:r>
            <a:rPr lang="en-US" b="0"/>
            <a:t>Recommendations based on IoT Proof of Concepts </a:t>
          </a:r>
          <a:endParaRPr lang="en-US"/>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8B29ED80-E6A0-4C40-9AB7-B3A7ED6DEABC}">
      <dgm:prSet/>
      <dgm:spPr/>
      <dgm:t>
        <a:bodyPr/>
        <a:lstStyle/>
        <a:p>
          <a:r>
            <a:rPr lang="en-US" b="0"/>
            <a:t>Repository of IoT proof of Concepts</a:t>
          </a:r>
          <a:endParaRPr lang="en-US"/>
        </a:p>
      </dgm:t>
    </dgm:pt>
    <dgm:pt modelId="{37F5EC4C-4F92-4ADF-B2FC-1A5CB15E0925}" type="parTrans" cxnId="{7032361B-16AB-41DB-A6DA-D53F1BB2F1FD}">
      <dgm:prSet/>
      <dgm:spPr/>
      <dgm:t>
        <a:bodyPr/>
        <a:lstStyle/>
        <a:p>
          <a:endParaRPr lang="en-US"/>
        </a:p>
      </dgm:t>
    </dgm:pt>
    <dgm:pt modelId="{CEA4B654-8E93-4113-AE93-C5532EFD9069}" type="sibTrans" cxnId="{7032361B-16AB-41DB-A6DA-D53F1BB2F1FD}">
      <dgm:prSet/>
      <dgm:spPr/>
      <dgm:t>
        <a:bodyPr/>
        <a:lstStyle/>
        <a:p>
          <a:endParaRPr lang="en-US"/>
        </a:p>
      </dgm:t>
    </dgm:pt>
    <dgm:pt modelId="{AF288FC8-6C99-4076-9AE1-69D756DC93EE}">
      <dgm:prSet/>
      <dgm:spPr/>
      <dgm:t>
        <a:bodyPr/>
        <a:lstStyle/>
        <a:p>
          <a:r>
            <a:rPr lang="en-US" b="0"/>
            <a:t>Assistance or guidance implementing IoT solutions.</a:t>
          </a:r>
          <a:endParaRPr lang="en-US"/>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dgm:spPr/>
      <dgm:t>
        <a:bodyPr/>
        <a:lstStyle/>
        <a:p>
          <a:r>
            <a:rPr lang="en-US" b="0"/>
            <a:t>Potential to share development work between teams and/or departments</a:t>
          </a:r>
          <a:endParaRPr lang="en-US"/>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622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259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dgm:presLayoutVars/>
      </dgm:prSet>
      <dgm:spPr/>
    </dgm:pt>
  </dgm:ptLst>
  <dgm:cxnLst>
    <dgm:cxn modelId="{61F22600-CF97-42CE-B387-9F1119F39B70}" type="presOf" srcId="{8D2DE368-EA1D-43BC-B95E-6CDAE27F5FDF}" destId="{D089C0A3-45A8-4875-ADF3-DF1EE35C4577}" srcOrd="0" destOrd="3" presId="urn:microsoft.com/office/officeart/2018/2/layout/IconLabelDescriptionList"/>
    <dgm:cxn modelId="{649FCE11-1133-4655-9642-39FD1FF5AB08}" type="presOf" srcId="{613E88B3-58EF-4B29-BBB2-E6F7CCC79192}" destId="{D089C0A3-45A8-4875-ADF3-DF1EE35C4577}" srcOrd="0" destOrd="0" presId="urn:microsoft.com/office/officeart/2018/2/layout/IconLabelDescriptionList"/>
    <dgm:cxn modelId="{7032361B-16AB-41DB-A6DA-D53F1BB2F1FD}" srcId="{7B176EBD-7C67-4CD5-BB86-5E7FC101476A}" destId="{8B29ED80-E6A0-4C40-9AB7-B3A7ED6DEABC}" srcOrd="1" destOrd="0" parTransId="{37F5EC4C-4F92-4ADF-B2FC-1A5CB15E0925}" sibTransId="{CEA4B654-8E93-4113-AE93-C5532EFD9069}"/>
    <dgm:cxn modelId="{72FEBD1D-F93A-4D82-B20B-5E5134D8E326}" type="presOf" srcId="{8B29ED80-E6A0-4C40-9AB7-B3A7ED6DEABC}" destId="{D089C0A3-45A8-4875-ADF3-DF1EE35C4577}" srcOrd="0" destOrd="1" presId="urn:microsoft.com/office/officeart/2018/2/layout/IconLabelDescriptionList"/>
    <dgm:cxn modelId="{4669C527-A440-452E-A91B-FF1890BBF492}" type="presOf" srcId="{AF288FC8-6C99-4076-9AE1-69D756DC93EE}" destId="{D089C0A3-45A8-4875-ADF3-DF1EE35C4577}" srcOrd="0" destOrd="2" presId="urn:microsoft.com/office/officeart/2018/2/layout/IconLabelDescriptionList"/>
    <dgm:cxn modelId="{9159A13D-7D06-44CA-9F7F-11DAE0351CC6}" type="presOf" srcId="{7B176EBD-7C67-4CD5-BB86-5E7FC101476A}" destId="{A7271CFD-901E-4676-83D1-9F3573949134}" srcOrd="0" destOrd="0" presId="urn:microsoft.com/office/officeart/2018/2/layout/IconLabelDescriptionLi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BEEB4D66-F775-41C6-B45E-99725C0B1AE4}" srcId="{3335927E-4DB5-4809-9CC2-2AA9EF7B8200}" destId="{FE06AA2B-35D3-4C90-AE60-C752C6D159E0}" srcOrd="0" destOrd="0" parTransId="{CC05D3F9-8F3D-4939-9D9B-7449F9057E16}" sibTransId="{87FF35C4-DF60-4E4F-A2A5-AD9A2E088C44}"/>
    <dgm:cxn modelId="{63A9704E-EA2F-4DF1-9346-30D00434FCF5}" type="presOf" srcId="{DCE637E0-2AE7-45D9-BDB7-025D674B9512}" destId="{E4C34BE1-C803-423B-9515-94B76A909A56}" srcOrd="0" destOrd="0" presId="urn:microsoft.com/office/officeart/2018/2/layout/IconLabelDescriptionList"/>
    <dgm:cxn modelId="{2AE18773-7153-4775-8241-989EDE84F191}" type="presOf" srcId="{3335927E-4DB5-4809-9CC2-2AA9EF7B8200}" destId="{2A98C816-2355-465E-8D5C-DAF41744F07C}"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3D2458C1-3F0A-4BAA-932E-8E68E287CB30}" type="presOf" srcId="{FE06AA2B-35D3-4C90-AE60-C752C6D159E0}" destId="{CD638BBB-F79B-4393-80FC-F317EAF4DD8B}" srcOrd="0" destOrd="0"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64491438-B1D6-42C7-9530-6277CB8A8804}" type="presParOf" srcId="{2A98C816-2355-465E-8D5C-DAF41744F07C}" destId="{7D27A887-7B7B-487E-B789-8174D24DA62B}" srcOrd="0" destOrd="0" presId="urn:microsoft.com/office/officeart/2018/2/layout/IconLabelDescriptionList"/>
    <dgm:cxn modelId="{296EFB49-CABE-4DBD-B2BF-F89EFD0FCC5F}" type="presParOf" srcId="{7D27A887-7B7B-487E-B789-8174D24DA62B}" destId="{88DDFDBB-C340-4767-BF55-28C76A5F0A6C}" srcOrd="0" destOrd="0" presId="urn:microsoft.com/office/officeart/2018/2/layout/IconLabelDescriptionList"/>
    <dgm:cxn modelId="{63A5D443-0386-439D-BFF0-4D18EAA47627}" type="presParOf" srcId="{7D27A887-7B7B-487E-B789-8174D24DA62B}" destId="{D5DF206E-51F0-4498-9C1D-C94EC6F09DB8}" srcOrd="1" destOrd="0" presId="urn:microsoft.com/office/officeart/2018/2/layout/IconLabelDescriptionList"/>
    <dgm:cxn modelId="{567E711B-1B87-423B-B464-42A16CC75BFE}" type="presParOf" srcId="{7D27A887-7B7B-487E-B789-8174D24DA62B}" destId="{CD638BBB-F79B-4393-80FC-F317EAF4DD8B}" srcOrd="2" destOrd="0" presId="urn:microsoft.com/office/officeart/2018/2/layout/IconLabelDescriptionList"/>
    <dgm:cxn modelId="{FA157613-2457-4AC8-889A-5EB78CD9F627}" type="presParOf" srcId="{7D27A887-7B7B-487E-B789-8174D24DA62B}" destId="{B1FDF69D-643C-4938-B5E8-390F2A7F704E}" srcOrd="3" destOrd="0" presId="urn:microsoft.com/office/officeart/2018/2/layout/IconLabelDescriptionList"/>
    <dgm:cxn modelId="{05A8C844-C896-421F-90B3-A2E62BBCB467}" type="presParOf" srcId="{7D27A887-7B7B-487E-B789-8174D24DA62B}" destId="{E4C34BE1-C803-423B-9515-94B76A909A56}" srcOrd="4" destOrd="0" presId="urn:microsoft.com/office/officeart/2018/2/layout/IconLabelDescriptionList"/>
    <dgm:cxn modelId="{7678C5F7-35CA-4309-AFFB-A896D3EE1533}" type="presParOf" srcId="{2A98C816-2355-465E-8D5C-DAF41744F07C}" destId="{5DFFCB7E-A7CD-4244-B47E-249868886D09}" srcOrd="1" destOrd="0" presId="urn:microsoft.com/office/officeart/2018/2/layout/IconLabelDescriptionList"/>
    <dgm:cxn modelId="{2E039A12-B7C4-4083-B456-7DEE2DDB1025}" type="presParOf" srcId="{2A98C816-2355-465E-8D5C-DAF41744F07C}" destId="{CE397A89-5FBF-450E-BC40-E0BAEF8BE8D5}" srcOrd="2" destOrd="0" presId="urn:microsoft.com/office/officeart/2018/2/layout/IconLabelDescriptionList"/>
    <dgm:cxn modelId="{FE01ED3A-9B8E-4EB0-A7E4-896FE76B1853}" type="presParOf" srcId="{CE397A89-5FBF-450E-BC40-E0BAEF8BE8D5}" destId="{44045EB5-3D69-4467-9163-CF64742AEF6C}" srcOrd="0" destOrd="0" presId="urn:microsoft.com/office/officeart/2018/2/layout/IconLabelDescriptionList"/>
    <dgm:cxn modelId="{1628A94F-89B5-42C2-B587-0BB6736E0225}" type="presParOf" srcId="{CE397A89-5FBF-450E-BC40-E0BAEF8BE8D5}" destId="{7ADD6D6B-769B-49BC-9545-96C1979C793E}" srcOrd="1" destOrd="0" presId="urn:microsoft.com/office/officeart/2018/2/layout/IconLabelDescriptionList"/>
    <dgm:cxn modelId="{4E8A990F-6694-41EF-8F12-0BE577E5FBA9}" type="presParOf" srcId="{CE397A89-5FBF-450E-BC40-E0BAEF8BE8D5}" destId="{A7271CFD-901E-4676-83D1-9F3573949134}" srcOrd="2" destOrd="0" presId="urn:microsoft.com/office/officeart/2018/2/layout/IconLabelDescriptionList"/>
    <dgm:cxn modelId="{D1AEC8E9-6F95-42CD-A8BF-27EA399B51E7}" type="presParOf" srcId="{CE397A89-5FBF-450E-BC40-E0BAEF8BE8D5}" destId="{342A320D-A5B1-484B-A7E5-F0DC64FF9404}" srcOrd="3" destOrd="0" presId="urn:microsoft.com/office/officeart/2018/2/layout/IconLabelDescriptionList"/>
    <dgm:cxn modelId="{D58166A7-1BD5-4097-B6A7-3C840C7DF414}"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dgm:spPr/>
      <dgm:t>
        <a:bodyPr/>
        <a:lstStyle/>
        <a:p>
          <a:pPr>
            <a:lnSpc>
              <a:spcPct val="100000"/>
            </a:lnSpc>
            <a:defRPr b="1"/>
          </a:pPr>
          <a:r>
            <a:rPr lang="en-US" b="1" dirty="0">
              <a:latin typeface="Arial"/>
            </a:rPr>
            <a:t>Notre Objectif</a:t>
          </a:r>
          <a:endParaRPr lang="en-US" dirty="0"/>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dgm:spPr/>
      <dgm:t>
        <a:bodyPr/>
        <a:lstStyle/>
        <a:p>
          <a:pPr>
            <a:lnSpc>
              <a:spcPct val="100000"/>
            </a:lnSpc>
          </a:pPr>
          <a:r>
            <a:rPr lang="en-US" b="0" dirty="0" err="1">
              <a:latin typeface="Arial"/>
            </a:rPr>
            <a:t>Collaborer</a:t>
          </a:r>
          <a:r>
            <a:rPr lang="en-US" b="0" dirty="0">
              <a:latin typeface="Arial"/>
            </a:rPr>
            <a:t> avec </a:t>
          </a:r>
          <a:r>
            <a:rPr lang="en-US" b="0" dirty="0" err="1">
              <a:latin typeface="Arial"/>
            </a:rPr>
            <a:t>d’autres</a:t>
          </a:r>
          <a:r>
            <a:rPr lang="en-US" b="0" dirty="0">
              <a:latin typeface="Arial"/>
            </a:rPr>
            <a:t> départements et équipes au sein de </a:t>
          </a:r>
          <a:r>
            <a:rPr lang="en-US" b="0" dirty="0"/>
            <a:t>SSC </a:t>
          </a:r>
          <a:r>
            <a:rPr lang="en-US" b="0" dirty="0">
              <a:latin typeface="Arial"/>
            </a:rPr>
            <a:t>pour </a:t>
          </a:r>
          <a:r>
            <a:rPr lang="en-US" b="0" dirty="0" err="1">
              <a:latin typeface="Arial"/>
            </a:rPr>
            <a:t>développer</a:t>
          </a:r>
          <a:r>
            <a:rPr lang="en-US" b="0" dirty="0">
              <a:latin typeface="Arial"/>
            </a:rPr>
            <a:t> des </a:t>
          </a:r>
          <a:r>
            <a:rPr lang="en-US" b="0" dirty="0" err="1">
              <a:latin typeface="Arial"/>
            </a:rPr>
            <a:t>cas</a:t>
          </a:r>
          <a:r>
            <a:rPr lang="en-US" b="0" dirty="0">
              <a:latin typeface="Arial"/>
            </a:rPr>
            <a:t> </a:t>
          </a:r>
          <a:r>
            <a:rPr lang="en-US" b="0" dirty="0" err="1">
              <a:latin typeface="Arial"/>
            </a:rPr>
            <a:t>d’utilisation</a:t>
          </a:r>
          <a:r>
            <a:rPr lang="en-US" b="0" dirty="0">
              <a:latin typeface="Arial"/>
            </a:rPr>
            <a:t> et des </a:t>
          </a:r>
          <a:r>
            <a:rPr lang="en-US" b="0" dirty="0" err="1">
              <a:latin typeface="Arial"/>
            </a:rPr>
            <a:t>preuves</a:t>
          </a:r>
          <a:r>
            <a:rPr lang="en-US" b="0" dirty="0">
              <a:latin typeface="Arial"/>
            </a:rPr>
            <a:t> de concept </a:t>
          </a:r>
          <a:r>
            <a:rPr lang="en-US" b="0" dirty="0" err="1">
              <a:latin typeface="Arial"/>
            </a:rPr>
            <a:t>liés</a:t>
          </a:r>
          <a:r>
            <a:rPr lang="en-US" b="0" dirty="0">
              <a:latin typeface="Arial"/>
            </a:rPr>
            <a:t> à </a:t>
          </a:r>
          <a:r>
            <a:rPr lang="en-US" b="0" dirty="0" err="1">
              <a:latin typeface="Arial"/>
            </a:rPr>
            <a:t>l'Internet</a:t>
          </a:r>
          <a:r>
            <a:rPr lang="en-US" b="0" dirty="0">
              <a:latin typeface="Arial"/>
            </a:rPr>
            <a:t> des </a:t>
          </a:r>
          <a:r>
            <a:rPr lang="en-US" b="0" dirty="0" err="1">
              <a:latin typeface="Arial"/>
            </a:rPr>
            <a:t>Objets</a:t>
          </a:r>
          <a:r>
            <a:rPr lang="en-US" b="0" dirty="0">
              <a:latin typeface="Arial"/>
            </a:rPr>
            <a:t>.</a:t>
          </a:r>
          <a:endParaRPr lang="en-US" dirty="0"/>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dgm:spPr/>
      <dgm:t>
        <a:bodyPr/>
        <a:lstStyle/>
        <a:p>
          <a:pPr>
            <a:lnSpc>
              <a:spcPct val="100000"/>
            </a:lnSpc>
            <a:defRPr b="1"/>
          </a:pPr>
          <a:r>
            <a:rPr lang="en-US" b="1" dirty="0">
              <a:latin typeface="Arial"/>
            </a:rPr>
            <a:t>Nous </a:t>
          </a:r>
          <a:r>
            <a:rPr lang="en-US" b="1" dirty="0" err="1">
              <a:latin typeface="Arial"/>
            </a:rPr>
            <a:t>Fournissons</a:t>
          </a:r>
          <a:r>
            <a:rPr lang="en-US" b="1" dirty="0">
              <a:latin typeface="Arial"/>
            </a:rPr>
            <a:t> </a:t>
          </a:r>
          <a:r>
            <a:rPr lang="en-US" b="1" dirty="0" err="1">
              <a:latin typeface="Arial"/>
            </a:rPr>
            <a:t>une</a:t>
          </a:r>
          <a:r>
            <a:rPr lang="en-US" b="1" dirty="0">
              <a:latin typeface="Arial"/>
            </a:rPr>
            <a:t> Expertise </a:t>
          </a:r>
          <a:r>
            <a:rPr lang="en-US" b="1" dirty="0" err="1">
              <a:latin typeface="Arial"/>
            </a:rPr>
            <a:t>en</a:t>
          </a:r>
          <a:r>
            <a:rPr lang="en-US" b="1" dirty="0">
              <a:latin typeface="Arial"/>
            </a:rPr>
            <a:t> Internet </a:t>
          </a:r>
          <a:r>
            <a:rPr lang="en-US" dirty="0">
              <a:latin typeface="Arial"/>
            </a:rPr>
            <a:t>des </a:t>
          </a:r>
          <a:r>
            <a:rPr lang="en-US" dirty="0" err="1">
              <a:latin typeface="Arial"/>
            </a:rPr>
            <a:t>Objets</a:t>
          </a:r>
          <a:endParaRPr lang="en-US" dirty="0" err="1"/>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dgm:spPr/>
      <dgm:t>
        <a:bodyPr/>
        <a:lstStyle/>
        <a:p>
          <a:pPr>
            <a:lnSpc>
              <a:spcPct val="100000"/>
            </a:lnSpc>
          </a:pPr>
          <a:r>
            <a:rPr lang="en-US" b="0" dirty="0" err="1">
              <a:latin typeface="Arial"/>
            </a:rPr>
            <a:t>Recommandations</a:t>
          </a:r>
          <a:r>
            <a:rPr lang="en-US" b="0" dirty="0">
              <a:latin typeface="Arial"/>
            </a:rPr>
            <a:t> </a:t>
          </a:r>
          <a:r>
            <a:rPr lang="en-US" b="0" dirty="0" err="1">
              <a:latin typeface="Arial"/>
            </a:rPr>
            <a:t>basées</a:t>
          </a:r>
          <a:r>
            <a:rPr lang="en-US" b="0" dirty="0">
              <a:latin typeface="Arial"/>
            </a:rPr>
            <a:t> sur des </a:t>
          </a:r>
          <a:r>
            <a:rPr lang="en-US" b="0" dirty="0" err="1">
              <a:latin typeface="Arial"/>
            </a:rPr>
            <a:t>preuves</a:t>
          </a:r>
          <a:r>
            <a:rPr lang="en-US" b="0" dirty="0">
              <a:latin typeface="Arial"/>
            </a:rPr>
            <a:t> de concept Internet des </a:t>
          </a:r>
          <a:r>
            <a:rPr lang="en-US" b="0" dirty="0" err="1">
              <a:latin typeface="Arial"/>
            </a:rPr>
            <a:t>Objets</a:t>
          </a:r>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AF288FC8-6C99-4076-9AE1-69D756DC93EE}">
      <dgm:prSet/>
      <dgm:spPr/>
      <dgm:t>
        <a:bodyPr/>
        <a:lstStyle/>
        <a:p>
          <a:pPr rtl="0">
            <a:lnSpc>
              <a:spcPct val="100000"/>
            </a:lnSpc>
          </a:pPr>
          <a:r>
            <a:rPr lang="en-US" b="0" dirty="0">
              <a:latin typeface="Arial"/>
            </a:rPr>
            <a:t>Assistance et conseils pour la mise </a:t>
          </a:r>
          <a:r>
            <a:rPr lang="en-US" b="0" dirty="0" err="1">
              <a:latin typeface="Arial"/>
            </a:rPr>
            <a:t>en</a:t>
          </a:r>
          <a:r>
            <a:rPr lang="en-US" b="0" dirty="0">
              <a:latin typeface="Arial"/>
            </a:rPr>
            <a:t> </a:t>
          </a:r>
          <a:r>
            <a:rPr lang="en-US" b="0" dirty="0" err="1">
              <a:latin typeface="Arial"/>
            </a:rPr>
            <a:t>œuvre</a:t>
          </a:r>
          <a:r>
            <a:rPr lang="en-US" b="0" dirty="0">
              <a:latin typeface="Arial"/>
            </a:rPr>
            <a:t> de </a:t>
          </a:r>
          <a:r>
            <a:rPr lang="en-US" b="0" dirty="0"/>
            <a:t>solutions</a:t>
          </a:r>
          <a:r>
            <a:rPr lang="en-US" b="0" dirty="0">
              <a:latin typeface="Arial"/>
            </a:rPr>
            <a:t> Internet des </a:t>
          </a:r>
          <a:r>
            <a:rPr lang="en-US" b="0" dirty="0" err="1">
              <a:latin typeface="Arial"/>
            </a:rPr>
            <a:t>Objets</a:t>
          </a:r>
          <a:endParaRPr lang="en-US" dirty="0"/>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dgm:spPr/>
      <dgm:t>
        <a:bodyPr/>
        <a:lstStyle/>
        <a:p>
          <a:pPr rtl="0">
            <a:lnSpc>
              <a:spcPct val="100000"/>
            </a:lnSpc>
          </a:pPr>
          <a:r>
            <a:rPr lang="en-US" b="0" dirty="0" err="1">
              <a:latin typeface="Arial"/>
            </a:rPr>
            <a:t>Possibilité</a:t>
          </a:r>
          <a:r>
            <a:rPr lang="en-US" b="0" dirty="0">
              <a:latin typeface="Arial"/>
            </a:rPr>
            <a:t> de </a:t>
          </a:r>
          <a:r>
            <a:rPr lang="en-US" b="0" dirty="0" err="1">
              <a:latin typeface="Arial"/>
            </a:rPr>
            <a:t>partager</a:t>
          </a:r>
          <a:r>
            <a:rPr lang="en-US" b="0" dirty="0">
              <a:latin typeface="Arial"/>
            </a:rPr>
            <a:t> les travaux de </a:t>
          </a:r>
          <a:r>
            <a:rPr lang="en-US" b="0" dirty="0" err="1">
              <a:latin typeface="Arial"/>
            </a:rPr>
            <a:t>développement</a:t>
          </a:r>
          <a:r>
            <a:rPr lang="en-US" b="0" dirty="0">
              <a:latin typeface="Arial"/>
            </a:rPr>
            <a:t> entre équipes et</a:t>
          </a:r>
          <a:r>
            <a:rPr lang="en-US" b="0" dirty="0"/>
            <a:t>/</a:t>
          </a:r>
          <a:r>
            <a:rPr lang="en-US" b="0" dirty="0" err="1">
              <a:latin typeface="Arial"/>
            </a:rPr>
            <a:t>ou</a:t>
          </a:r>
          <a:r>
            <a:rPr lang="en-US" b="0" dirty="0">
              <a:latin typeface="Arial"/>
            </a:rPr>
            <a:t> départements</a:t>
          </a:r>
          <a:endParaRPr lang="en-US" dirty="0"/>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B10564-DB40-4016-9823-C9F1C874BDDF}">
      <dgm:prSet phldr="0"/>
      <dgm:spPr/>
      <dgm:t>
        <a:bodyPr/>
        <a:lstStyle/>
        <a:p>
          <a:pPr>
            <a:lnSpc>
              <a:spcPct val="100000"/>
            </a:lnSpc>
          </a:pPr>
          <a:r>
            <a:rPr lang="en-US" b="0" dirty="0" err="1">
              <a:latin typeface="Arial"/>
            </a:rPr>
            <a:t>Répertoire</a:t>
          </a:r>
          <a:r>
            <a:rPr lang="en-US" dirty="0">
              <a:latin typeface="Arial"/>
            </a:rPr>
            <a:t> des </a:t>
          </a:r>
          <a:r>
            <a:rPr lang="en-US" dirty="0" err="1">
              <a:latin typeface="Arial"/>
            </a:rPr>
            <a:t>preuves</a:t>
          </a:r>
          <a:r>
            <a:rPr lang="en-US" dirty="0">
              <a:latin typeface="Arial"/>
            </a:rPr>
            <a:t> de concept Internet des </a:t>
          </a:r>
          <a:r>
            <a:rPr lang="en-US" dirty="0" err="1">
              <a:latin typeface="Arial"/>
            </a:rPr>
            <a:t>Objets</a:t>
          </a:r>
          <a:endParaRPr lang="en-US" dirty="0" err="1"/>
        </a:p>
      </dgm:t>
    </dgm:pt>
    <dgm:pt modelId="{0965F351-C435-4726-9E4D-8246FD8B9EDB}" type="parTrans" cxnId="{163A99C8-41AC-4C5E-A74D-21B5A4CC9396}">
      <dgm:prSet/>
      <dgm:spPr/>
    </dgm:pt>
    <dgm:pt modelId="{99F84482-E58D-47A1-9D57-C17A94F41D9C}" type="sibTrans" cxnId="{163A99C8-41AC-4C5E-A74D-21B5A4CC9396}">
      <dgm:prSet/>
      <dgm:spPr/>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622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259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dgm:presLayoutVars/>
      </dgm:prSet>
      <dgm:spPr/>
    </dgm:pt>
  </dgm:ptLst>
  <dgm:cxnL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7A78C041-0428-4AA7-80C2-0CBDC5E39DC7}" type="presOf" srcId="{2AB10564-DB40-4016-9823-C9F1C874BDDF}" destId="{D089C0A3-45A8-4875-ADF3-DF1EE35C4577}" srcOrd="0" destOrd="1" presId="urn:microsoft.com/office/officeart/2018/2/layout/IconLabelDescriptionList"/>
    <dgm:cxn modelId="{BEEB4D66-F775-41C6-B45E-99725C0B1AE4}" srcId="{3335927E-4DB5-4809-9CC2-2AA9EF7B8200}" destId="{FE06AA2B-35D3-4C90-AE60-C752C6D159E0}" srcOrd="0" destOrd="0" parTransId="{CC05D3F9-8F3D-4939-9D9B-7449F9057E16}" sibTransId="{87FF35C4-DF60-4E4F-A2A5-AD9A2E088C44}"/>
    <dgm:cxn modelId="{2AE18773-7153-4775-8241-989EDE84F191}" type="presOf" srcId="{3335927E-4DB5-4809-9CC2-2AA9EF7B8200}" destId="{2A98C816-2355-465E-8D5C-DAF41744F07C}" srcOrd="0" destOrd="0" presId="urn:microsoft.com/office/officeart/2018/2/layout/IconLabelDescriptionList"/>
    <dgm:cxn modelId="{0C1E2B59-D8BC-4D4C-83AE-1CD946913594}" type="presOf" srcId="{613E88B3-58EF-4B29-BBB2-E6F7CCC79192}" destId="{D089C0A3-45A8-4875-ADF3-DF1EE35C4577}"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048F9E8F-C3F2-4CBD-B232-4A09F425907B}" type="presOf" srcId="{8D2DE368-EA1D-43BC-B95E-6CDAE27F5FDF}" destId="{D089C0A3-45A8-4875-ADF3-DF1EE35C4577}" srcOrd="0" destOrd="3" presId="urn:microsoft.com/office/officeart/2018/2/layout/IconLabelDescriptionList"/>
    <dgm:cxn modelId="{EC052C9E-B613-448C-AB36-5600C8C0B7F8}" type="presOf" srcId="{7B176EBD-7C67-4CD5-BB86-5E7FC101476A}" destId="{A7271CFD-901E-4676-83D1-9F3573949134}" srcOrd="0" destOrd="0" presId="urn:microsoft.com/office/officeart/2018/2/layout/IconLabelDescriptionList"/>
    <dgm:cxn modelId="{163A99C8-41AC-4C5E-A74D-21B5A4CC9396}" srcId="{7B176EBD-7C67-4CD5-BB86-5E7FC101476A}" destId="{2AB10564-DB40-4016-9823-C9F1C874BDDF}" srcOrd="1" destOrd="0" parTransId="{0965F351-C435-4726-9E4D-8246FD8B9EDB}" sibTransId="{99F84482-E58D-47A1-9D57-C17A94F41D9C}"/>
    <dgm:cxn modelId="{690A88CE-C8DB-4F81-B561-E3819ADCA854}" type="presOf" srcId="{DCE637E0-2AE7-45D9-BDB7-025D674B9512}" destId="{E4C34BE1-C803-423B-9515-94B76A909A56}" srcOrd="0" destOrd="0" presId="urn:microsoft.com/office/officeart/2018/2/layout/IconLabelDescriptionList"/>
    <dgm:cxn modelId="{8D5DF8DA-CAB1-4AE9-80AD-3B201A93E4B1}" type="presOf" srcId="{AF288FC8-6C99-4076-9AE1-69D756DC93EE}" destId="{D089C0A3-45A8-4875-ADF3-DF1EE35C4577}" srcOrd="0" destOrd="2"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C23B2AF0-F231-4BED-9DC8-E3E8E21328FB}" type="presOf" srcId="{FE06AA2B-35D3-4C90-AE60-C752C6D159E0}" destId="{CD638BBB-F79B-4393-80FC-F317EAF4DD8B}" srcOrd="0" destOrd="0" presId="urn:microsoft.com/office/officeart/2018/2/layout/IconLabelDescriptionList"/>
    <dgm:cxn modelId="{B7E0679F-B672-4A4B-A1E7-9E2A5DAF795B}" type="presParOf" srcId="{2A98C816-2355-465E-8D5C-DAF41744F07C}" destId="{7D27A887-7B7B-487E-B789-8174D24DA62B}" srcOrd="0" destOrd="0" presId="urn:microsoft.com/office/officeart/2018/2/layout/IconLabelDescriptionList"/>
    <dgm:cxn modelId="{C90CCBE0-21C3-4370-B7CD-FC1D1E41059B}" type="presParOf" srcId="{7D27A887-7B7B-487E-B789-8174D24DA62B}" destId="{88DDFDBB-C340-4767-BF55-28C76A5F0A6C}" srcOrd="0" destOrd="0" presId="urn:microsoft.com/office/officeart/2018/2/layout/IconLabelDescriptionList"/>
    <dgm:cxn modelId="{0E11FEA4-7C9D-4A41-908D-9B68DCEA2A2D}" type="presParOf" srcId="{7D27A887-7B7B-487E-B789-8174D24DA62B}" destId="{D5DF206E-51F0-4498-9C1D-C94EC6F09DB8}" srcOrd="1" destOrd="0" presId="urn:microsoft.com/office/officeart/2018/2/layout/IconLabelDescriptionList"/>
    <dgm:cxn modelId="{621412A0-8F4F-4D59-9280-7804CF90A606}" type="presParOf" srcId="{7D27A887-7B7B-487E-B789-8174D24DA62B}" destId="{CD638BBB-F79B-4393-80FC-F317EAF4DD8B}" srcOrd="2" destOrd="0" presId="urn:microsoft.com/office/officeart/2018/2/layout/IconLabelDescriptionList"/>
    <dgm:cxn modelId="{4B6F674A-DCBA-47F5-8A62-EEB06DF999B8}" type="presParOf" srcId="{7D27A887-7B7B-487E-B789-8174D24DA62B}" destId="{B1FDF69D-643C-4938-B5E8-390F2A7F704E}" srcOrd="3" destOrd="0" presId="urn:microsoft.com/office/officeart/2018/2/layout/IconLabelDescriptionList"/>
    <dgm:cxn modelId="{BEA91504-5918-4A5E-8767-C59C2AD0BBCE}" type="presParOf" srcId="{7D27A887-7B7B-487E-B789-8174D24DA62B}" destId="{E4C34BE1-C803-423B-9515-94B76A909A56}" srcOrd="4" destOrd="0" presId="urn:microsoft.com/office/officeart/2018/2/layout/IconLabelDescriptionList"/>
    <dgm:cxn modelId="{9AB9E214-D393-47DB-8896-94DC98A55D88}" type="presParOf" srcId="{2A98C816-2355-465E-8D5C-DAF41744F07C}" destId="{5DFFCB7E-A7CD-4244-B47E-249868886D09}" srcOrd="1" destOrd="0" presId="urn:microsoft.com/office/officeart/2018/2/layout/IconLabelDescriptionList"/>
    <dgm:cxn modelId="{414A0C19-1098-45B4-A2A9-C76B668E5276}" type="presParOf" srcId="{2A98C816-2355-465E-8D5C-DAF41744F07C}" destId="{CE397A89-5FBF-450E-BC40-E0BAEF8BE8D5}" srcOrd="2" destOrd="0" presId="urn:microsoft.com/office/officeart/2018/2/layout/IconLabelDescriptionList"/>
    <dgm:cxn modelId="{828E31B1-7F91-4609-A72E-8E95046D190F}" type="presParOf" srcId="{CE397A89-5FBF-450E-BC40-E0BAEF8BE8D5}" destId="{44045EB5-3D69-4467-9163-CF64742AEF6C}" srcOrd="0" destOrd="0" presId="urn:microsoft.com/office/officeart/2018/2/layout/IconLabelDescriptionList"/>
    <dgm:cxn modelId="{2032A6E5-80BB-4AEA-B350-F8CC8D21D046}" type="presParOf" srcId="{CE397A89-5FBF-450E-BC40-E0BAEF8BE8D5}" destId="{7ADD6D6B-769B-49BC-9545-96C1979C793E}" srcOrd="1" destOrd="0" presId="urn:microsoft.com/office/officeart/2018/2/layout/IconLabelDescriptionList"/>
    <dgm:cxn modelId="{75886E0A-1D6A-487E-AD34-CA8098C384BC}" type="presParOf" srcId="{CE397A89-5FBF-450E-BC40-E0BAEF8BE8D5}" destId="{A7271CFD-901E-4676-83D1-9F3573949134}" srcOrd="2" destOrd="0" presId="urn:microsoft.com/office/officeart/2018/2/layout/IconLabelDescriptionList"/>
    <dgm:cxn modelId="{FB9BFBCB-B731-49AA-89CB-40DE57B6FE65}" type="presParOf" srcId="{CE397A89-5FBF-450E-BC40-E0BAEF8BE8D5}" destId="{342A320D-A5B1-484B-A7E5-F0DC64FF9404}" srcOrd="3" destOrd="0" presId="urn:microsoft.com/office/officeart/2018/2/layout/IconLabelDescriptionList"/>
    <dgm:cxn modelId="{DC7F3EE2-9D19-48C1-B3FB-CDC0A2807D22}"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en-US" sz="1400" b="1">
              <a:effectLst/>
            </a:rPr>
            <a:t>Fisheries and Oceans</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D598026-2078-4311-A909-BFD5D5D48F04}">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Investigate IoT solutions to improve tracking and usage of scientific equipment</a:t>
          </a:r>
          <a:endParaRPr lang="en-CA" sz="1100"/>
        </a:p>
      </dgm:t>
    </dgm:pt>
    <dgm:pt modelId="{3FF94CF6-0E07-4491-AE4F-25890E5C3CDE}" type="parTrans" cxnId="{D6575689-53AE-43D5-A9C7-DA0FDBAD12FF}">
      <dgm:prSet/>
      <dgm:spPr/>
      <dgm:t>
        <a:bodyPr/>
        <a:lstStyle/>
        <a:p>
          <a:endParaRPr lang="en-CA"/>
        </a:p>
      </dgm:t>
    </dgm:pt>
    <dgm:pt modelId="{56890751-D168-4D1E-BCF5-0E96E2F8CD5E}" type="sibTrans" cxnId="{D6575689-53AE-43D5-A9C7-DA0FDBAD12FF}">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ctr">
            <a:lnSpc>
              <a:spcPct val="100000"/>
            </a:lnSpc>
          </a:pPr>
          <a:r>
            <a:rPr lang="en-US" sz="1400" b="1">
              <a:effectLst/>
            </a:rPr>
            <a:t>Agriculture and Agri-Foods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US" sz="1100" b="0"/>
            <a:t>Develop a cloud-based IoT platform using </a:t>
          </a:r>
          <a:r>
            <a:rPr lang="en-US" sz="1100" b="0" err="1"/>
            <a:t>LoRaWAN</a:t>
          </a:r>
          <a:r>
            <a:rPr lang="en-US" sz="1100" b="0"/>
            <a:t> for remote sensor data</a:t>
          </a:r>
          <a:endParaRPr lang="en-CA" sz="1100"/>
        </a:p>
      </dgm:t>
    </dgm:pt>
    <dgm:pt modelId="{D54CBA56-DAE4-451C-B5E6-150AA2551D72}" type="parTrans" cxnId="{560B1C38-DF7A-4D3D-A010-D84543244789}">
      <dgm:prSet/>
      <dgm:spPr/>
      <dgm:t>
        <a:bodyPr/>
        <a:lstStyle/>
        <a:p>
          <a:endParaRPr lang="en-CA"/>
        </a:p>
      </dgm:t>
    </dgm:pt>
    <dgm:pt modelId="{B3ECAB27-E22C-42F8-B5F1-5E55378F9464}" type="sibTrans" cxnId="{560B1C38-DF7A-4D3D-A010-D84543244789}">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a:effectLst/>
            </a:rPr>
            <a:t>RFID Project</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lstStyle/>
        <a:p>
          <a:pPr algn="ctr">
            <a:lnSpc>
              <a:spcPct val="100000"/>
            </a:lnSpc>
          </a:pPr>
          <a:r>
            <a:rPr lang="en-US" sz="1400" b="1" baseline="0">
              <a:effectLst/>
            </a:rPr>
            <a:t>Environmental Monitoring</a:t>
          </a: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5D214C9E-C440-4DBF-98EE-B9FDC8CD9152}">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Focus on equipment location and usage optimization</a:t>
          </a:r>
          <a:endParaRPr lang="en-CA" sz="1100"/>
        </a:p>
      </dgm:t>
    </dgm:pt>
    <dgm:pt modelId="{0178B137-3293-49C1-BEE2-5F34FAD8D891}" type="sibTrans" cxnId="{68C42B0E-F978-4D2F-92F4-3947B86EFC49}">
      <dgm:prSet/>
      <dgm:spPr/>
      <dgm:t>
        <a:bodyPr/>
        <a:lstStyle/>
        <a:p>
          <a:endParaRPr lang="en-CA"/>
        </a:p>
      </dgm:t>
    </dgm:pt>
    <dgm:pt modelId="{0DD32CCF-B3F2-4938-9C8F-777BF9E32016}" type="parTrans" cxnId="{68C42B0E-F978-4D2F-92F4-3947B86EFC49}">
      <dgm:prSet/>
      <dgm:spPr/>
      <dgm:t>
        <a:bodyPr/>
        <a:lstStyle/>
        <a:p>
          <a:endParaRPr lang="en-CA"/>
        </a:p>
      </dgm:t>
    </dgm:pt>
    <dgm:pt modelId="{71F2AF8E-FBF9-4658-B35B-98FCAB335835}">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Build a data repository and visualization tools</a:t>
          </a:r>
        </a:p>
      </dgm:t>
    </dgm:pt>
    <dgm:pt modelId="{2AABE70B-3192-4785-A9BE-F57AAC354F33}" type="parTrans" cxnId="{9A7CDDCA-8B17-4557-BE02-3BFDF467B64F}">
      <dgm:prSet/>
      <dgm:spPr/>
      <dgm:t>
        <a:bodyPr/>
        <a:lstStyle/>
        <a:p>
          <a:endParaRPr lang="en-US"/>
        </a:p>
      </dgm:t>
    </dgm:pt>
    <dgm:pt modelId="{CB7F8D3E-E493-4752-942B-46ABC654D5C4}" type="sibTrans" cxnId="{9A7CDDCA-8B17-4557-BE02-3BFDF467B64F}">
      <dgm:prSet/>
      <dgm:spPr/>
      <dgm:t>
        <a:bodyPr/>
        <a:lstStyle/>
        <a:p>
          <a:endParaRPr lang="en-US"/>
        </a:p>
      </dgm:t>
    </dgm:pt>
    <dgm:pt modelId="{951DB199-F6C6-46A1-B03B-34D7C9DD5AE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Provide hands-on IoT and cloud experience to AAFC staff</a:t>
          </a:r>
        </a:p>
      </dgm:t>
    </dgm:pt>
    <dgm:pt modelId="{F2A0FB6D-4E63-431A-977C-04F73ECC3682}" type="parTrans" cxnId="{FE60A343-BA48-4F54-B7D8-9D21D3C52C0F}">
      <dgm:prSet/>
      <dgm:spPr/>
      <dgm:t>
        <a:bodyPr/>
        <a:lstStyle/>
        <a:p>
          <a:endParaRPr lang="en-US"/>
        </a:p>
      </dgm:t>
    </dgm:pt>
    <dgm:pt modelId="{FAF93C4B-2803-4457-8B7D-11F92B4AC13A}" type="sibTrans" cxnId="{FE60A343-BA48-4F54-B7D8-9D21D3C52C0F}">
      <dgm:prSet/>
      <dgm:spPr/>
      <dgm:t>
        <a:bodyPr/>
        <a:lstStyle/>
        <a:p>
          <a:endParaRPr lang="en-US"/>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en-US" sz="1100"/>
            <a:t>Assess RFID for asset tracking across various materials and equipment</a:t>
          </a:r>
        </a:p>
      </dgm:t>
    </dgm:pt>
    <dgm:pt modelId="{1CC60EAE-E24D-4905-8233-696254BDBA50}" type="parTrans" cxnId="{BB417842-F7DE-4376-BF73-CCFBA00E478A}">
      <dgm:prSet/>
      <dgm:spPr/>
      <dgm:t>
        <a:bodyPr/>
        <a:lstStyle/>
        <a:p>
          <a:endParaRPr lang="en-US"/>
        </a:p>
      </dgm:t>
    </dgm:pt>
    <dgm:pt modelId="{7B66776C-DCE1-4717-8E2D-A4C70E3BD4A0}" type="sibTrans" cxnId="{BB417842-F7DE-4376-BF73-CCFBA00E478A}">
      <dgm:prSet/>
      <dgm:spPr/>
      <dgm:t>
        <a:bodyPr/>
        <a:lstStyle/>
        <a:p>
          <a:endParaRPr lang="en-US"/>
        </a:p>
      </dgm:t>
    </dgm:pt>
    <dgm:pt modelId="{6833E1F1-C311-4922-9D9C-AFFF2306C79B}">
      <dgm:prSet custT="1"/>
      <dgm:spPr>
        <a:solidFill>
          <a:schemeClr val="tx1">
            <a:lumMod val="75000"/>
            <a:lumOff val="25000"/>
          </a:schemeClr>
        </a:solidFill>
      </dgm:spPr>
      <dgm:t>
        <a:bodyPr lIns="91440" tIns="0" rIns="91440" bIns="91440"/>
        <a:lstStyle/>
        <a:p>
          <a:pPr algn="l">
            <a:lnSpc>
              <a:spcPct val="200000"/>
            </a:lnSpc>
          </a:pPr>
          <a:r>
            <a:rPr lang="en-US" sz="1100"/>
            <a:t>Evaluate cost-effectiveness and implementation feasibility</a:t>
          </a:r>
        </a:p>
      </dgm:t>
    </dgm:pt>
    <dgm:pt modelId="{26396238-2709-4E59-901F-76386453ECCA}" type="parTrans" cxnId="{7059FA17-5593-4CFF-A28C-F829BBB0FEBE}">
      <dgm:prSet/>
      <dgm:spPr/>
      <dgm:t>
        <a:bodyPr/>
        <a:lstStyle/>
        <a:p>
          <a:endParaRPr lang="en-US"/>
        </a:p>
      </dgm:t>
    </dgm:pt>
    <dgm:pt modelId="{86DBC407-CDB7-4211-81CD-71A82D67C2E0}" type="sibTrans" cxnId="{7059FA17-5593-4CFF-A28C-F829BBB0FEBE}">
      <dgm:prSet/>
      <dgm:spPr/>
      <dgm:t>
        <a:bodyPr/>
        <a:lstStyle/>
        <a:p>
          <a:endParaRPr lang="en-US"/>
        </a:p>
      </dgm:t>
    </dgm:pt>
    <dgm:pt modelId="{F3325AAD-A47D-498B-9695-E3990284E174}">
      <dgm:prSet custT="1"/>
      <dgm:spPr>
        <a:solidFill>
          <a:schemeClr val="tx1">
            <a:lumMod val="75000"/>
            <a:lumOff val="25000"/>
          </a:schemeClr>
        </a:solidFill>
      </dgm:spPr>
      <dgm:t>
        <a:bodyPr lIns="91440" tIns="0" rIns="91440" bIns="91440"/>
        <a:lstStyle/>
        <a:p>
          <a:pPr algn="l">
            <a:lnSpc>
              <a:spcPct val="200000"/>
            </a:lnSpc>
          </a:pPr>
          <a:r>
            <a:rPr lang="en-US" sz="1100"/>
            <a:t>Develop a high-level RFID development plan	</a:t>
          </a:r>
        </a:p>
      </dgm:t>
    </dgm:pt>
    <dgm:pt modelId="{52A21481-58C5-446D-A909-57BA56B32EF8}" type="parTrans" cxnId="{A15BDC17-7E54-4198-8E47-5C63A48D8514}">
      <dgm:prSet/>
      <dgm:spPr/>
      <dgm:t>
        <a:bodyPr/>
        <a:lstStyle/>
        <a:p>
          <a:endParaRPr lang="en-US"/>
        </a:p>
      </dgm:t>
    </dgm:pt>
    <dgm:pt modelId="{FA6B13E9-1019-4D49-9D85-6CF36F2AA3BE}" type="sibTrans" cxnId="{A15BDC17-7E54-4198-8E47-5C63A48D8514}">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lstStyle/>
        <a:p>
          <a:pPr algn="l">
            <a:lnSpc>
              <a:spcPct val="200000"/>
            </a:lnSpc>
          </a:pPr>
          <a:r>
            <a:rPr lang="en-US" sz="1100" baseline="0"/>
            <a:t>Monitor temperature, humidity, and dust in a data center</a:t>
          </a:r>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4FB03940-5B8C-411D-895B-CFA0BB938B68}">
      <dgm:prSet custT="1"/>
      <dgm:spPr>
        <a:solidFill>
          <a:schemeClr val="tx1">
            <a:lumMod val="75000"/>
            <a:lumOff val="25000"/>
          </a:schemeClr>
        </a:solidFill>
      </dgm:spPr>
      <dgm:t>
        <a:bodyPr lIns="91440" tIns="0" rIns="91440" bIns="91440"/>
        <a:lstStyle/>
        <a:p>
          <a:pPr algn="l">
            <a:lnSpc>
              <a:spcPct val="200000"/>
            </a:lnSpc>
          </a:pPr>
          <a:r>
            <a:rPr lang="en-US" sz="1100" baseline="0"/>
            <a:t>Test IoT communication models for effectiveness</a:t>
          </a:r>
        </a:p>
      </dgm:t>
    </dgm:pt>
    <dgm:pt modelId="{8D09DC86-9A16-49C8-AC71-BE227D6AADB8}" type="parTrans" cxnId="{65F40FE8-0453-4DCE-ABBE-7761FBBED55A}">
      <dgm:prSet/>
      <dgm:spPr/>
      <dgm:t>
        <a:bodyPr/>
        <a:lstStyle/>
        <a:p>
          <a:endParaRPr lang="en-US"/>
        </a:p>
      </dgm:t>
    </dgm:pt>
    <dgm:pt modelId="{DB213C1E-8A8B-466D-9FAB-20D4F852E45D}" type="sibTrans" cxnId="{65F40FE8-0453-4DCE-ABBE-7761FBBED55A}">
      <dgm:prSet/>
      <dgm:spPr/>
      <dgm:t>
        <a:bodyPr/>
        <a:lstStyle/>
        <a:p>
          <a:endParaRPr lang="en-US"/>
        </a:p>
      </dgm:t>
    </dgm:pt>
    <dgm:pt modelId="{3D32A93F-88E9-4339-A0BA-143F4A3ECAA4}">
      <dgm:prSet custT="1"/>
      <dgm:spPr>
        <a:solidFill>
          <a:schemeClr val="tx1">
            <a:lumMod val="75000"/>
            <a:lumOff val="25000"/>
          </a:schemeClr>
        </a:solidFill>
      </dgm:spPr>
      <dgm:t>
        <a:bodyPr lIns="91440" tIns="0" rIns="91440" bIns="91440"/>
        <a:lstStyle/>
        <a:p>
          <a:pPr algn="l">
            <a:lnSpc>
              <a:spcPct val="200000"/>
            </a:lnSpc>
          </a:pPr>
          <a:r>
            <a:rPr lang="en-US" sz="1100" baseline="0"/>
            <a:t>Use distribution maps and digital twins for enhanced analysis</a:t>
          </a:r>
        </a:p>
      </dgm:t>
    </dgm:pt>
    <dgm:pt modelId="{2063D9BB-B6E0-47F0-853E-F95F46D26FE9}" type="parTrans" cxnId="{1F564726-4091-40BD-8716-E5ED5A1F07D5}">
      <dgm:prSet/>
      <dgm:spPr/>
      <dgm:t>
        <a:bodyPr/>
        <a:lstStyle/>
        <a:p>
          <a:endParaRPr lang="en-US"/>
        </a:p>
      </dgm:t>
    </dgm:pt>
    <dgm:pt modelId="{E7BE4085-7595-4E70-9B49-5EEF86B880C0}" type="sibTrans" cxnId="{1F564726-4091-40BD-8716-E5ED5A1F07D5}">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27" custLinFactNeighborY="-4370"/>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custLinFactNeighborY="1715"/>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B389E01-28E8-4ED1-BF09-143678DACD57}" type="presOf" srcId="{6833E1F1-C311-4922-9D9C-AFFF2306C79B}" destId="{60DB2B31-EF27-2F4C-93DC-DE780A16F817}" srcOrd="0" destOrd="2" presId="urn:microsoft.com/office/officeart/2005/8/layout/hList7"/>
    <dgm:cxn modelId="{BC28EA02-FA3C-1D45-89AF-F21A60840273}" srcId="{15A110C3-0DD0-40B2-87A5-0FDFFE87652B}" destId="{6950811D-B219-154B-8F64-0E2574812741}" srcOrd="3" destOrd="0" parTransId="{F423ECBD-882F-B943-BDC1-1C28808AD2EB}" sibTransId="{A41A113A-2CA6-D042-8F11-55F1ACF43B9C}"/>
    <dgm:cxn modelId="{BCAF120D-35EB-4D32-8B10-D507CEF7BBA5}" type="presOf" srcId="{3D32A93F-88E9-4339-A0BA-143F4A3ECAA4}" destId="{1BECE383-A954-9844-8613-23DBF5870A5D}" srcOrd="0" destOrd="3" presId="urn:microsoft.com/office/officeart/2005/8/layout/hList7"/>
    <dgm:cxn modelId="{68C42B0E-F978-4D2F-92F4-3947B86EFC49}" srcId="{5AC1F8E9-16AA-4B6A-83FB-04E1D418B25E}" destId="{5D214C9E-C440-4DBF-98EE-B9FDC8CD9152}" srcOrd="1" destOrd="0" parTransId="{0DD32CCF-B3F2-4938-9C8F-777BF9E32016}" sibTransId="{0178B137-3293-49C1-BEE2-5F34FAD8D891}"/>
    <dgm:cxn modelId="{70235B10-69B8-46D5-A4D5-40B5F6EF43A8}" type="presOf" srcId="{0D598026-2078-4311-A909-BFD5D5D48F04}" destId="{6B7A611C-BEAE-4B97-8C6B-18F24B5D7917}" srcOrd="1" destOrd="1" presId="urn:microsoft.com/office/officeart/2005/8/layout/hList7"/>
    <dgm:cxn modelId="{A15BDC17-7E54-4198-8E47-5C63A48D8514}" srcId="{8E0CFB67-FFC1-D344-A57D-6905C065F416}" destId="{F3325AAD-A47D-498B-9695-E3990284E174}" srcOrd="2" destOrd="0" parTransId="{52A21481-58C5-446D-A909-57BA56B32EF8}" sibTransId="{FA6B13E9-1019-4D49-9D85-6CF36F2AA3BE}"/>
    <dgm:cxn modelId="{7059FA17-5593-4CFF-A28C-F829BBB0FEBE}" srcId="{8E0CFB67-FFC1-D344-A57D-6905C065F416}" destId="{6833E1F1-C311-4922-9D9C-AFFF2306C79B}" srcOrd="1" destOrd="0" parTransId="{26396238-2709-4E59-901F-76386453ECCA}" sibTransId="{86DBC407-CDB7-4211-81CD-71A82D67C2E0}"/>
    <dgm:cxn modelId="{A8F00126-F1AD-4F13-88B2-21A5255BD64B}" type="presOf" srcId="{0C58A4E3-F9CD-4E0F-96CA-C9488FD78549}" destId="{9C965578-46A8-4219-8434-3A0C8A8AA564}" srcOrd="1" destOrd="0" presId="urn:microsoft.com/office/officeart/2005/8/layout/hList7"/>
    <dgm:cxn modelId="{1F564726-4091-40BD-8716-E5ED5A1F07D5}" srcId="{6950811D-B219-154B-8F64-0E2574812741}" destId="{3D32A93F-88E9-4339-A0BA-143F4A3ECAA4}" srcOrd="2" destOrd="0" parTransId="{2063D9BB-B6E0-47F0-853E-F95F46D26FE9}" sibTransId="{E7BE4085-7595-4E70-9B49-5EEF86B880C0}"/>
    <dgm:cxn modelId="{0068B428-DADF-4781-A8CC-D72CCA87C255}" type="presOf" srcId="{951DB199-F6C6-46A1-B03B-34D7C9DD5AE3}" destId="{9C965578-46A8-4219-8434-3A0C8A8AA564}" srcOrd="1" destOrd="3"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FE60A343-BA48-4F54-B7D8-9D21D3C52C0F}" srcId="{0C58A4E3-F9CD-4E0F-96CA-C9488FD78549}" destId="{951DB199-F6C6-46A1-B03B-34D7C9DD5AE3}" srcOrd="2" destOrd="0" parTransId="{F2A0FB6D-4E63-431A-977C-04F73ECC3682}" sibTransId="{FAF93C4B-2803-4457-8B7D-11F92B4AC13A}"/>
    <dgm:cxn modelId="{F7A2696C-F143-4931-B68D-551E956366FA}" srcId="{15A110C3-0DD0-40B2-87A5-0FDFFE87652B}" destId="{5AC1F8E9-16AA-4B6A-83FB-04E1D418B25E}" srcOrd="0" destOrd="0" parTransId="{9184755A-EF0F-4820-A312-14927A2378AD}" sibTransId="{8E6B3F82-9BA3-4690-B36D-2FD81FAD113F}"/>
    <dgm:cxn modelId="{63C3C36D-A50D-4294-ADD6-36285C69CAD6}" type="presOf" srcId="{4FB03940-5B8C-411D-895B-CFA0BB938B68}" destId="{1BECE383-A954-9844-8613-23DBF5870A5D}" srcOrd="0" destOrd="2" presId="urn:microsoft.com/office/officeart/2005/8/layout/hList7"/>
    <dgm:cxn modelId="{6118DD4E-D60C-CF44-9E25-08532D073D7E}" type="presOf" srcId="{8E0CFB67-FFC1-D344-A57D-6905C065F416}" destId="{B8392F4D-232A-3B4F-A81F-88D8A24139AB}" srcOrd="1" destOrd="0" presId="urn:microsoft.com/office/officeart/2005/8/layout/hList7"/>
    <dgm:cxn modelId="{A7313B4F-97EB-41E2-A885-0F1135BA6E4E}" type="presOf" srcId="{F3325AAD-A47D-498B-9695-E3990284E174}" destId="{60DB2B31-EF27-2F4C-93DC-DE780A16F817}" srcOrd="0" destOrd="3"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BEA08852-20A4-41F2-A0CE-C1D70A086C29}" type="presOf" srcId="{3D32A93F-88E9-4339-A0BA-143F4A3ECAA4}" destId="{2ED3F19A-2540-7C4D-A866-BDD6E39F098F}" srcOrd="1" destOrd="3" presId="urn:microsoft.com/office/officeart/2005/8/layout/hList7"/>
    <dgm:cxn modelId="{62C0BD56-034A-44BC-8E8E-7C657472CB3F}" type="presOf" srcId="{5D214C9E-C440-4DBF-98EE-B9FDC8CD9152}" destId="{6B7A611C-BEAE-4B97-8C6B-18F24B5D7917}" srcOrd="1" destOrd="2" presId="urn:microsoft.com/office/officeart/2005/8/layout/hList7"/>
    <dgm:cxn modelId="{985E9B7D-626A-4EBB-AA59-2364831EE750}" type="presOf" srcId="{5AC1F8E9-16AA-4B6A-83FB-04E1D418B25E}" destId="{6B7A611C-BEAE-4B97-8C6B-18F24B5D7917}" srcOrd="1" destOrd="0" presId="urn:microsoft.com/office/officeart/2005/8/layout/hList7"/>
    <dgm:cxn modelId="{EACE3982-3331-4486-A05F-9B7592ED03EE}" type="presOf" srcId="{F3325AAD-A47D-498B-9695-E3990284E174}" destId="{B8392F4D-232A-3B4F-A81F-88D8A24139AB}" srcOrd="1" destOrd="3" presId="urn:microsoft.com/office/officeart/2005/8/layout/hList7"/>
    <dgm:cxn modelId="{D6575689-53AE-43D5-A9C7-DA0FDBAD12FF}" srcId="{5AC1F8E9-16AA-4B6A-83FB-04E1D418B25E}" destId="{0D598026-2078-4311-A909-BFD5D5D48F04}" srcOrd="0" destOrd="0" parTransId="{3FF94CF6-0E07-4491-AE4F-25890E5C3CDE}" sibTransId="{56890751-D168-4D1E-BCF5-0E96E2F8CD5E}"/>
    <dgm:cxn modelId="{D82FDF8A-32BE-4EA9-BF6D-A8B98147D16F}" type="presOf" srcId="{5D214C9E-C440-4DBF-98EE-B9FDC8CD9152}" destId="{7FB2B829-8F23-4FFC-87F6-FEC814DCC471}" srcOrd="0" destOrd="2" presId="urn:microsoft.com/office/officeart/2005/8/layout/hList7"/>
    <dgm:cxn modelId="{30C23C8E-462B-4771-9A72-DC73E6D6DED8}" type="presOf" srcId="{951DB199-F6C6-46A1-B03B-34D7C9DD5AE3}" destId="{3E4539E5-0D2F-4B37-BA21-913446CB04A8}" srcOrd="0" destOrd="3" presId="urn:microsoft.com/office/officeart/2005/8/layout/hList7"/>
    <dgm:cxn modelId="{307F698E-59D2-4E05-8854-1CA44CFCF8C5}" type="presOf" srcId="{71F2AF8E-FBF9-4658-B35B-98FCAB335835}" destId="{9C965578-46A8-4219-8434-3A0C8A8AA564}" srcOrd="1" destOrd="2" presId="urn:microsoft.com/office/officeart/2005/8/layout/hList7"/>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A46D63BC-37C6-4A00-A64F-ED2217A6B9B6}" type="presOf" srcId="{0D598026-2078-4311-A909-BFD5D5D48F04}" destId="{7FB2B829-8F23-4FFC-87F6-FEC814DCC471}" srcOrd="0" destOrd="1" presId="urn:microsoft.com/office/officeart/2005/8/layout/hList7"/>
    <dgm:cxn modelId="{67A8D2BD-B25F-4A73-A3C1-F78C98D0D54E}" type="presOf" srcId="{6833E1F1-C311-4922-9D9C-AFFF2306C79B}" destId="{B8392F4D-232A-3B4F-A81F-88D8A24139AB}" srcOrd="1" destOrd="2" presId="urn:microsoft.com/office/officeart/2005/8/layout/hList7"/>
    <dgm:cxn modelId="{B0EF5FC4-64F2-4EFA-8317-1D2B668D8450}" type="presOf" srcId="{4FB03940-5B8C-411D-895B-CFA0BB938B68}" destId="{2ED3F19A-2540-7C4D-A866-BDD6E39F098F}" srcOrd="1" destOrd="2"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9A7CDDCA-8B17-4557-BE02-3BFDF467B64F}" srcId="{0C58A4E3-F9CD-4E0F-96CA-C9488FD78549}" destId="{71F2AF8E-FBF9-4658-B35B-98FCAB335835}" srcOrd="1" destOrd="0" parTransId="{2AABE70B-3192-4785-A9BE-F57AAC354F33}" sibTransId="{CB7F8D3E-E493-4752-942B-46ABC654D5C4}"/>
    <dgm:cxn modelId="{50CDB1D4-BB3C-EA48-84EE-BB1A0809BFC3}" type="presOf" srcId="{6950811D-B219-154B-8F64-0E2574812741}" destId="{1BECE383-A954-9844-8613-23DBF5870A5D}" srcOrd="0" destOrd="0" presId="urn:microsoft.com/office/officeart/2005/8/layout/hList7"/>
    <dgm:cxn modelId="{AA530DD8-C822-4CBC-AC75-DBFBDF95A813}" type="presOf" srcId="{71F2AF8E-FBF9-4658-B35B-98FCAB335835}" destId="{3E4539E5-0D2F-4B37-BA21-913446CB04A8}" srcOrd="0" destOrd="2" presId="urn:microsoft.com/office/officeart/2005/8/layout/hList7"/>
    <dgm:cxn modelId="{65F40FE8-0453-4DCE-ABBE-7761FBBED55A}" srcId="{6950811D-B219-154B-8F64-0E2574812741}" destId="{4FB03940-5B8C-411D-895B-CFA0BB938B68}" srcOrd="1" destOrd="0" parTransId="{8D09DC86-9A16-49C8-AC71-BE227D6AADB8}" sibTransId="{DB213C1E-8A8B-466D-9FAB-20D4F852E45D}"/>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Internet of Things, refers to the collective network of </a:t>
          </a:r>
          <a:r>
            <a:rPr lang="en-US" sz="1800" b="0" u="sng" kern="1200"/>
            <a:t>connected</a:t>
          </a:r>
          <a:r>
            <a:rPr lang="en-US" sz="1800" b="0" kern="1200"/>
            <a:t> devices.</a:t>
          </a:r>
          <a:endParaRPr lang="en-US" sz="1800" kern="1200"/>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A “</a:t>
          </a:r>
          <a:r>
            <a:rPr lang="en-CA" sz="1800" b="0" u="sng" kern="1200"/>
            <a:t>Thing</a:t>
          </a:r>
          <a:r>
            <a:rPr lang="en-CA" sz="1800" b="0" kern="1200"/>
            <a:t>” can be a machine, smart device or even an entire city. </a:t>
          </a:r>
          <a:endParaRPr lang="en-US" sz="1800" kern="1200"/>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This interconnectedness allows organizations to tap into new levels of </a:t>
          </a:r>
          <a:r>
            <a:rPr lang="en-CA" sz="1800" b="0" u="sng" kern="1200"/>
            <a:t>data.</a:t>
          </a:r>
          <a:endParaRPr lang="en-US" sz="1800" kern="1200"/>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This highly mobilized data </a:t>
          </a:r>
          <a:r>
            <a:rPr lang="en-CA" sz="1800" b="0" u="sng" kern="1200"/>
            <a:t>enables</a:t>
          </a:r>
          <a:r>
            <a:rPr lang="en-CA" sz="1800" b="0" kern="1200"/>
            <a:t> timely decisions and actions.</a:t>
          </a:r>
          <a:endParaRPr lang="en-US" sz="1800" kern="1200"/>
        </a:p>
      </dsp:txBody>
      <dsp:txXfrm>
        <a:off x="7626128" y="2545532"/>
        <a:ext cx="3452423" cy="14646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fr-FR" sz="1400" b="1" kern="1200">
              <a:effectLst/>
            </a:rPr>
            <a:t>Pêches et des Océans (MPO)</a:t>
          </a:r>
          <a:endParaRPr lang="en-CA" sz="1400" b="1" kern="1200">
            <a:effectLst/>
          </a:endParaRPr>
        </a:p>
        <a:p>
          <a:pPr marL="57150" lvl="1" indent="-57150" algn="l" defTabSz="488950">
            <a:lnSpc>
              <a:spcPct val="200000"/>
            </a:lnSpc>
            <a:spcBef>
              <a:spcPct val="0"/>
            </a:spcBef>
            <a:spcAft>
              <a:spcPct val="15000"/>
            </a:spcAft>
            <a:buChar char="•"/>
          </a:pPr>
          <a:r>
            <a:rPr lang="fr-FR" sz="1100" b="0" kern="1200"/>
            <a:t>Explorer des solutions </a:t>
          </a:r>
          <a:r>
            <a:rPr lang="fr-FR" sz="1100" b="0" kern="1200" err="1"/>
            <a:t>IdO</a:t>
          </a:r>
          <a:r>
            <a:rPr lang="fr-FR" sz="1100" b="0" kern="1200"/>
            <a:t> pour améliorer le suivi et l’utilisation du matériel scientifique
Mettre l’accent sur la localisation du matériel et l’optimisation de son utilisation</a:t>
          </a:r>
          <a:endParaRPr lang="en-CA" sz="1400" b="1" kern="1200">
            <a:effectLst/>
          </a:endParaRPr>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fr-FR" sz="1400" b="1" kern="1200">
              <a:effectLst/>
            </a:rPr>
            <a:t>Agriculture et Agroalimentaire Canada</a:t>
          </a:r>
          <a:endParaRPr lang="en-CA" sz="1400" b="1" kern="1200">
            <a:effectLst/>
          </a:endParaRPr>
        </a:p>
        <a:p>
          <a:pPr marL="57150" lvl="1" indent="-57150" algn="l" defTabSz="488950">
            <a:lnSpc>
              <a:spcPct val="200000"/>
            </a:lnSpc>
            <a:spcBef>
              <a:spcPct val="0"/>
            </a:spcBef>
            <a:spcAft>
              <a:spcPct val="15000"/>
            </a:spcAft>
            <a:buChar char="•"/>
          </a:pPr>
          <a:r>
            <a:rPr lang="fr-FR" sz="1100" b="0" kern="1200"/>
            <a:t>Développer une plateforme </a:t>
          </a:r>
          <a:r>
            <a:rPr lang="en-US" sz="1100" b="0" kern="1200" err="1"/>
            <a:t>IdO</a:t>
          </a:r>
          <a:r>
            <a:rPr lang="fr-FR" sz="1100" b="0" kern="1200"/>
            <a:t> infonuagique utilisant </a:t>
          </a:r>
          <a:r>
            <a:rPr lang="fr-FR" sz="1100" b="0" kern="1200" err="1"/>
            <a:t>LoRaWAN</a:t>
          </a:r>
          <a:r>
            <a:rPr lang="fr-FR" sz="1100" b="0" kern="1200"/>
            <a:t> pour la collecte de données à distance à partir de capteurs
Construire un référentiel de données et des outils de visualisation
Offrir une expérience pratique en </a:t>
          </a:r>
          <a:r>
            <a:rPr lang="fr-FR" sz="1100" b="0" kern="1200" err="1"/>
            <a:t>IdO</a:t>
          </a:r>
          <a:r>
            <a:rPr lang="fr-FR" sz="1100" b="0" kern="1200"/>
            <a:t> et en infonuagique au personnel d’AAC</a:t>
          </a:r>
          <a:endParaRPr lang="en-CA" sz="1100" kern="1200"/>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err="1">
              <a:effectLst/>
            </a:rPr>
            <a:t>Projet</a:t>
          </a:r>
          <a:r>
            <a:rPr lang="en-US" sz="1400" b="1" kern="1200">
              <a:effectLst/>
            </a:rPr>
            <a:t> RFID</a:t>
          </a:r>
        </a:p>
        <a:p>
          <a:pPr marL="57150" lvl="1" indent="-57150" algn="l" defTabSz="488950">
            <a:lnSpc>
              <a:spcPct val="200000"/>
            </a:lnSpc>
            <a:spcBef>
              <a:spcPct val="0"/>
            </a:spcBef>
            <a:spcAft>
              <a:spcPct val="15000"/>
            </a:spcAft>
            <a:buChar char="•"/>
          </a:pPr>
          <a:r>
            <a:rPr lang="fr-FR" sz="1100" kern="1200"/>
            <a:t>Évaluer l’utilisation de la technologie RFID pour le suivi des biens matériels et de l’équipement
Analyser la rentabilité et la faisabilité de mise en œuvre
Élaborer un plan de développement RFID à haut niveau</a:t>
          </a:r>
          <a:endParaRPr lang="en-US" sz="1100" kern="1200"/>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Surveillance </a:t>
          </a:r>
          <a:r>
            <a:rPr lang="en-US" sz="1400" b="1" kern="1200" baseline="0" err="1">
              <a:effectLst/>
            </a:rPr>
            <a:t>Environnementale</a:t>
          </a:r>
          <a:endParaRPr lang="en-US" sz="1400" b="1" kern="1200" baseline="0">
            <a:effectLst/>
          </a:endParaRPr>
        </a:p>
        <a:p>
          <a:pPr marL="57150" lvl="1" indent="-57150" algn="l" defTabSz="488950">
            <a:lnSpc>
              <a:spcPct val="200000"/>
            </a:lnSpc>
            <a:spcBef>
              <a:spcPct val="0"/>
            </a:spcBef>
            <a:spcAft>
              <a:spcPct val="15000"/>
            </a:spcAft>
            <a:buChar char="•"/>
          </a:pPr>
          <a:r>
            <a:rPr lang="fr-FR" sz="1100" kern="1200" baseline="0"/>
            <a:t>Surveiller la température, l’humidité et la poussière dans un centre de données
Tester des modèles de communication </a:t>
          </a:r>
          <a:r>
            <a:rPr lang="fr-FR" sz="1100" kern="1200" baseline="0" err="1"/>
            <a:t>IdO</a:t>
          </a:r>
          <a:r>
            <a:rPr lang="fr-FR" sz="1100" kern="1200" baseline="0"/>
            <a:t> pour en évaluer l’efficacité
Utiliser des cartes de répartition et jumeaux numériques pour une analyse approfondie</a:t>
          </a:r>
          <a:endParaRPr lang="en-US" sz="1100" kern="1200" baseline="0"/>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2909" y="4236667"/>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320316"/>
          <a:ext cx="5266194" cy="1864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33248" rIns="408715" bIns="113792" numCol="1" spcCol="1270" anchor="t" anchorCtr="0">
          <a:noAutofit/>
        </a:bodyPr>
        <a:lstStyle/>
        <a:p>
          <a:pPr marL="171450" lvl="1" indent="-171450" algn="l" defTabSz="711200">
            <a:lnSpc>
              <a:spcPct val="150000"/>
            </a:lnSpc>
            <a:spcBef>
              <a:spcPct val="0"/>
            </a:spcBef>
            <a:spcAft>
              <a:spcPct val="15000"/>
            </a:spcAft>
            <a:buChar char="•"/>
          </a:pPr>
          <a:r>
            <a:rPr lang="en-US" sz="1600" kern="1200"/>
            <a:t>Network Connectivity with IoT devices and ASEC (DFO)</a:t>
          </a:r>
        </a:p>
        <a:p>
          <a:pPr marL="171450" lvl="1" indent="-171450" algn="l" defTabSz="711200">
            <a:lnSpc>
              <a:spcPct val="150000"/>
            </a:lnSpc>
            <a:spcBef>
              <a:spcPct val="0"/>
            </a:spcBef>
            <a:spcAft>
              <a:spcPct val="15000"/>
            </a:spcAft>
            <a:buChar char="•"/>
          </a:pPr>
          <a:r>
            <a:rPr lang="en-CA" sz="1600" kern="1200"/>
            <a:t>IoT Cloud Platform as a Service (SSC Science Team)</a:t>
          </a:r>
          <a:endParaRPr lang="en-US" sz="1600" kern="1200"/>
        </a:p>
      </dsp:txBody>
      <dsp:txXfrm>
        <a:off x="0" y="320316"/>
        <a:ext cx="5266194" cy="1864800"/>
      </dsp:txXfrm>
    </dsp:sp>
    <dsp:sp modelId="{7C105E6D-A140-4DF2-AB13-A76CDE04C7E9}">
      <dsp:nvSpPr>
        <dsp:cNvPr id="0" name=""/>
        <dsp:cNvSpPr/>
      </dsp:nvSpPr>
      <dsp:spPr>
        <a:xfrm>
          <a:off x="263309" y="84156"/>
          <a:ext cx="3686335" cy="47232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US" sz="1600" kern="1200"/>
            <a:t>Potential Projects </a:t>
          </a:r>
        </a:p>
      </dsp:txBody>
      <dsp:txXfrm>
        <a:off x="286366" y="107213"/>
        <a:ext cx="3640221" cy="426206"/>
      </dsp:txXfrm>
    </dsp:sp>
    <dsp:sp modelId="{C788F20B-C7AC-403B-8F1A-BA2CAA3E7E7C}">
      <dsp:nvSpPr>
        <dsp:cNvPr id="0" name=""/>
        <dsp:cNvSpPr/>
      </dsp:nvSpPr>
      <dsp:spPr>
        <a:xfrm>
          <a:off x="0" y="2507676"/>
          <a:ext cx="5266194" cy="226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33248" rIns="408715" bIns="113792" numCol="1" spcCol="1270" anchor="t" anchorCtr="0">
          <a:noAutofit/>
        </a:bodyPr>
        <a:lstStyle/>
        <a:p>
          <a:pPr marL="171450" lvl="1" indent="-171450" algn="l" defTabSz="711200">
            <a:lnSpc>
              <a:spcPct val="150000"/>
            </a:lnSpc>
            <a:spcBef>
              <a:spcPct val="0"/>
            </a:spcBef>
            <a:spcAft>
              <a:spcPct val="15000"/>
            </a:spcAft>
            <a:buChar char="•"/>
          </a:pPr>
          <a:r>
            <a:rPr lang="en-CA" sz="1600" kern="1200"/>
            <a:t>Develop onboarding process for IoT devices to Government networks</a:t>
          </a:r>
          <a:endParaRPr lang="en-US" sz="1600" kern="1200"/>
        </a:p>
        <a:p>
          <a:pPr marL="171450" lvl="1" indent="-171450" algn="l" defTabSz="711200">
            <a:lnSpc>
              <a:spcPct val="150000"/>
            </a:lnSpc>
            <a:spcBef>
              <a:spcPct val="0"/>
            </a:spcBef>
            <a:spcAft>
              <a:spcPct val="15000"/>
            </a:spcAft>
            <a:buChar char="•"/>
          </a:pPr>
          <a:r>
            <a:rPr lang="en-CA" sz="1600" kern="1200"/>
            <a:t>Digital Twins </a:t>
          </a:r>
          <a:endParaRPr lang="en-US" sz="1600" kern="1200"/>
        </a:p>
        <a:p>
          <a:pPr marL="171450" lvl="1" indent="-171450" algn="l" defTabSz="711200">
            <a:lnSpc>
              <a:spcPct val="150000"/>
            </a:lnSpc>
            <a:spcBef>
              <a:spcPct val="0"/>
            </a:spcBef>
            <a:spcAft>
              <a:spcPct val="15000"/>
            </a:spcAft>
            <a:buChar char="•"/>
          </a:pPr>
          <a:r>
            <a:rPr lang="en-CA" sz="1600" kern="1200"/>
            <a:t>Feeding IoT data into Data lakes and AI language Models</a:t>
          </a:r>
          <a:endParaRPr lang="en-US" sz="1600" kern="1200"/>
        </a:p>
      </dsp:txBody>
      <dsp:txXfrm>
        <a:off x="0" y="2507676"/>
        <a:ext cx="5266194" cy="2268000"/>
      </dsp:txXfrm>
    </dsp:sp>
    <dsp:sp modelId="{B49E37F4-6189-41B1-9AB5-767F4AF728E2}">
      <dsp:nvSpPr>
        <dsp:cNvPr id="0" name=""/>
        <dsp:cNvSpPr/>
      </dsp:nvSpPr>
      <dsp:spPr>
        <a:xfrm>
          <a:off x="263309" y="2271516"/>
          <a:ext cx="3686335" cy="47232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CA" sz="1600" kern="1200"/>
            <a:t>Future areas of investigation</a:t>
          </a:r>
          <a:endParaRPr lang="en-US" sz="1600" kern="1200"/>
        </a:p>
      </dsp:txBody>
      <dsp:txXfrm>
        <a:off x="286366" y="2294573"/>
        <a:ext cx="3640221"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209166"/>
          <a:ext cx="5266194" cy="18080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291592" rIns="408715" bIns="113792" numCol="1" spcCol="1270" anchor="t" anchorCtr="0">
          <a:noAutofit/>
        </a:bodyPr>
        <a:lstStyle/>
        <a:p>
          <a:pPr marL="171450" lvl="1" indent="-171450" algn="l" defTabSz="711200">
            <a:lnSpc>
              <a:spcPct val="150000"/>
            </a:lnSpc>
            <a:spcBef>
              <a:spcPct val="0"/>
            </a:spcBef>
            <a:spcAft>
              <a:spcPct val="15000"/>
            </a:spcAft>
            <a:buChar char="•"/>
          </a:pPr>
          <a:r>
            <a:rPr lang="fr-FR" sz="1600" kern="1200"/>
            <a:t>Connectivité réseau avec des dispositifs IoT et ASEC (MPO)</a:t>
          </a:r>
          <a:endParaRPr lang="en-US" sz="1600" kern="1200"/>
        </a:p>
        <a:p>
          <a:pPr marL="171450" lvl="1" indent="-171450" algn="l" defTabSz="711200">
            <a:lnSpc>
              <a:spcPct val="150000"/>
            </a:lnSpc>
            <a:spcBef>
              <a:spcPct val="0"/>
            </a:spcBef>
            <a:spcAft>
              <a:spcPct val="15000"/>
            </a:spcAft>
            <a:buChar char="•"/>
          </a:pPr>
          <a:r>
            <a:rPr lang="fr-FR" sz="1600" kern="1200"/>
            <a:t>Plateforme infonuagique IoT en tant que service (Équipe scientifique du SPC)</a:t>
          </a:r>
          <a:endParaRPr lang="en-US" sz="1600" kern="1200"/>
        </a:p>
      </dsp:txBody>
      <dsp:txXfrm>
        <a:off x="0" y="209166"/>
        <a:ext cx="5266194" cy="1808099"/>
      </dsp:txXfrm>
    </dsp:sp>
    <dsp:sp modelId="{7C105E6D-A140-4DF2-AB13-A76CDE04C7E9}">
      <dsp:nvSpPr>
        <dsp:cNvPr id="0" name=""/>
        <dsp:cNvSpPr/>
      </dsp:nvSpPr>
      <dsp:spPr>
        <a:xfrm>
          <a:off x="263309" y="2526"/>
          <a:ext cx="3686335" cy="41328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US" sz="1600" kern="1200" err="1"/>
            <a:t>Projets</a:t>
          </a:r>
          <a:r>
            <a:rPr lang="en-US" sz="1600" kern="1200"/>
            <a:t> </a:t>
          </a:r>
          <a:r>
            <a:rPr lang="en-US" sz="1600" kern="1200" err="1"/>
            <a:t>potentiels</a:t>
          </a:r>
          <a:r>
            <a:rPr lang="en-US" sz="1600" kern="1200"/>
            <a:t>  </a:t>
          </a:r>
        </a:p>
      </dsp:txBody>
      <dsp:txXfrm>
        <a:off x="283484" y="22701"/>
        <a:ext cx="3645985" cy="372930"/>
      </dsp:txXfrm>
    </dsp:sp>
    <dsp:sp modelId="{C788F20B-C7AC-403B-8F1A-BA2CAA3E7E7C}">
      <dsp:nvSpPr>
        <dsp:cNvPr id="0" name=""/>
        <dsp:cNvSpPr/>
      </dsp:nvSpPr>
      <dsp:spPr>
        <a:xfrm>
          <a:off x="0" y="2299506"/>
          <a:ext cx="5266194" cy="2557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291592" rIns="408715" bIns="113792" numCol="1" spcCol="1270" anchor="t" anchorCtr="0">
          <a:noAutofit/>
        </a:bodyPr>
        <a:lstStyle/>
        <a:p>
          <a:pPr marL="171450" lvl="1" indent="-171450" algn="l" defTabSz="711200">
            <a:lnSpc>
              <a:spcPct val="150000"/>
            </a:lnSpc>
            <a:spcBef>
              <a:spcPct val="0"/>
            </a:spcBef>
            <a:spcAft>
              <a:spcPct val="15000"/>
            </a:spcAft>
            <a:buChar char="•"/>
          </a:pPr>
          <a:r>
            <a:rPr lang="fr-FR" sz="1600" kern="1200"/>
            <a:t>Développer un processus d’intégration des dispositifs </a:t>
          </a:r>
          <a:r>
            <a:rPr lang="en-US" sz="1600" kern="1200" err="1"/>
            <a:t>IdO</a:t>
          </a:r>
          <a:r>
            <a:rPr lang="fr-FR" sz="1600" kern="1200"/>
            <a:t> aux réseaux du gouvernement
Jumeaux numériques
Alimentation des lacs de données et des modèles linguistiques d’IA avec des données </a:t>
          </a:r>
          <a:r>
            <a:rPr lang="en-US" sz="1600" kern="1200" err="1"/>
            <a:t>IdO</a:t>
          </a:r>
          <a:endParaRPr lang="en-US" sz="1600" kern="1200"/>
        </a:p>
      </dsp:txBody>
      <dsp:txXfrm>
        <a:off x="0" y="2299506"/>
        <a:ext cx="5266194" cy="2557800"/>
      </dsp:txXfrm>
    </dsp:sp>
    <dsp:sp modelId="{B49E37F4-6189-41B1-9AB5-767F4AF728E2}">
      <dsp:nvSpPr>
        <dsp:cNvPr id="0" name=""/>
        <dsp:cNvSpPr/>
      </dsp:nvSpPr>
      <dsp:spPr>
        <a:xfrm>
          <a:off x="270803" y="2107860"/>
          <a:ext cx="3686335" cy="41328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CA" sz="1600" kern="1200" err="1"/>
            <a:t>Domaines</a:t>
          </a:r>
          <a:r>
            <a:rPr lang="en-CA" sz="1600" kern="1200"/>
            <a:t> </a:t>
          </a:r>
          <a:r>
            <a:rPr lang="en-CA" sz="1600" kern="1200" err="1"/>
            <a:t>d’exploration</a:t>
          </a:r>
          <a:r>
            <a:rPr lang="en-CA" sz="1600" kern="1200"/>
            <a:t> </a:t>
          </a:r>
          <a:r>
            <a:rPr lang="en-CA" sz="1600" kern="1200" err="1"/>
            <a:t>futurs</a:t>
          </a:r>
          <a:endParaRPr lang="en-US" sz="1600" kern="1200"/>
        </a:p>
      </dsp:txBody>
      <dsp:txXfrm>
        <a:off x="290978" y="2128035"/>
        <a:ext cx="3645985"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A597-6142-481B-BEB7-78587EC4EF03}">
      <dsp:nvSpPr>
        <dsp:cNvPr id="0" name=""/>
        <dsp:cNvSpPr/>
      </dsp:nvSpPr>
      <dsp:spPr>
        <a:xfrm>
          <a:off x="0" y="0"/>
          <a:ext cx="11093656"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5EEAE-658A-4245-9FEB-ED5D747034F1}">
      <dsp:nvSpPr>
        <dsp:cNvPr id="0" name=""/>
        <dsp:cNvSpPr/>
      </dsp:nvSpPr>
      <dsp:spPr>
        <a:xfrm>
          <a:off x="494337" y="261080"/>
          <a:ext cx="4644010"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A1F6ACE-D003-4453-9EF9-2F83B891138F}">
      <dsp:nvSpPr>
        <dsp:cNvPr id="0" name=""/>
        <dsp:cNvSpPr/>
      </dsp:nvSpPr>
      <dsp:spPr>
        <a:xfrm rot="10800000">
          <a:off x="334082"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Collect Location data to reduce cost and level of effort for inventory management</a:t>
          </a:r>
          <a:endParaRPr lang="en-CA" sz="2900" kern="1200"/>
        </a:p>
      </dsp:txBody>
      <dsp:txXfrm rot="10800000">
        <a:off x="407682" y="1958102"/>
        <a:ext cx="4817319" cy="2319635"/>
      </dsp:txXfrm>
    </dsp:sp>
    <dsp:sp modelId="{8C673D1C-1646-4652-908C-09E2723A2161}">
      <dsp:nvSpPr>
        <dsp:cNvPr id="0" name=""/>
        <dsp:cNvSpPr/>
      </dsp:nvSpPr>
      <dsp:spPr>
        <a:xfrm>
          <a:off x="5795053" y="261080"/>
          <a:ext cx="4964519"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E070C83-98E5-4489-93E3-DA099382B038}">
      <dsp:nvSpPr>
        <dsp:cNvPr id="0" name=""/>
        <dsp:cNvSpPr/>
      </dsp:nvSpPr>
      <dsp:spPr>
        <a:xfrm rot="10800000">
          <a:off x="5795053"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Determine equipment usage to make more informed decisions related to asset management</a:t>
          </a:r>
          <a:endParaRPr lang="en-CA" sz="2900" kern="1200"/>
        </a:p>
      </dsp:txBody>
      <dsp:txXfrm rot="10800000">
        <a:off x="5868653" y="1958102"/>
        <a:ext cx="4817319" cy="23196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A597-6142-481B-BEB7-78587EC4EF03}">
      <dsp:nvSpPr>
        <dsp:cNvPr id="0" name=""/>
        <dsp:cNvSpPr/>
      </dsp:nvSpPr>
      <dsp:spPr>
        <a:xfrm>
          <a:off x="0" y="0"/>
          <a:ext cx="11093656"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5EEAE-658A-4245-9FEB-ED5D747034F1}">
      <dsp:nvSpPr>
        <dsp:cNvPr id="0" name=""/>
        <dsp:cNvSpPr/>
      </dsp:nvSpPr>
      <dsp:spPr>
        <a:xfrm>
          <a:off x="494337" y="261080"/>
          <a:ext cx="4644010"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A1F6ACE-D003-4453-9EF9-2F83B891138F}">
      <dsp:nvSpPr>
        <dsp:cNvPr id="0" name=""/>
        <dsp:cNvSpPr/>
      </dsp:nvSpPr>
      <dsp:spPr>
        <a:xfrm rot="10800000">
          <a:off x="334082"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fr-FR" sz="2900" b="0" kern="1200"/>
            <a:t>Collecter des données de localisation pour réduire les coûts et les efforts liés à la gestion des inventaires</a:t>
          </a:r>
          <a:r>
            <a:rPr lang="en-US" sz="2900" b="0" kern="1200"/>
            <a:t>r  </a:t>
          </a:r>
          <a:endParaRPr lang="en-CA" sz="2900" kern="1200"/>
        </a:p>
      </dsp:txBody>
      <dsp:txXfrm rot="10800000">
        <a:off x="407682" y="1958102"/>
        <a:ext cx="4817319" cy="2319635"/>
      </dsp:txXfrm>
    </dsp:sp>
    <dsp:sp modelId="{8C673D1C-1646-4652-908C-09E2723A2161}">
      <dsp:nvSpPr>
        <dsp:cNvPr id="0" name=""/>
        <dsp:cNvSpPr/>
      </dsp:nvSpPr>
      <dsp:spPr>
        <a:xfrm>
          <a:off x="5795053" y="261080"/>
          <a:ext cx="4964519"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E070C83-98E5-4489-93E3-DA099382B038}">
      <dsp:nvSpPr>
        <dsp:cNvPr id="0" name=""/>
        <dsp:cNvSpPr/>
      </dsp:nvSpPr>
      <dsp:spPr>
        <a:xfrm rot="10800000">
          <a:off x="5795053"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fr-FR" sz="2900" b="0" kern="1200"/>
            <a:t>Déterminer l’utilisation des équipements afin de prendre des décisions mieux éclairées en matière de gestion des actifs</a:t>
          </a:r>
          <a:r>
            <a:rPr lang="en-US" sz="2900" b="0" kern="1200"/>
            <a:t> </a:t>
          </a:r>
          <a:endParaRPr lang="en-CA" sz="2900" kern="1200"/>
        </a:p>
      </dsp:txBody>
      <dsp:txXfrm rot="10800000">
        <a:off x="5868653" y="1958102"/>
        <a:ext cx="4817319" cy="23196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694B3-7535-494E-AC7A-7673CD1AEF16}">
      <dsp:nvSpPr>
        <dsp:cNvPr id="0" name=""/>
        <dsp:cNvSpPr/>
      </dsp:nvSpPr>
      <dsp:spPr>
        <a:xfrm>
          <a:off x="2259258" y="0"/>
          <a:ext cx="1509048" cy="1313111"/>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F20F3-CB9D-4952-B73C-4F7B09D1D4A1}">
      <dsp:nvSpPr>
        <dsp:cNvPr id="0" name=""/>
        <dsp:cNvSpPr/>
      </dsp:nvSpPr>
      <dsp:spPr>
        <a:xfrm>
          <a:off x="857999" y="1490036"/>
          <a:ext cx="4311566" cy="562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t>Power Monitoring Analysis</a:t>
          </a:r>
        </a:p>
        <a:p>
          <a:pPr marL="0" lvl="0" indent="0" algn="ctr" defTabSz="711200">
            <a:lnSpc>
              <a:spcPct val="100000"/>
            </a:lnSpc>
            <a:spcBef>
              <a:spcPct val="0"/>
            </a:spcBef>
            <a:spcAft>
              <a:spcPct val="35000"/>
            </a:spcAft>
            <a:buNone/>
            <a:defRPr b="1"/>
          </a:pPr>
          <a:r>
            <a:rPr lang="en-US" sz="1600" b="1" kern="1200"/>
            <a:t>allows</a:t>
          </a:r>
          <a:endParaRPr lang="en-CA" sz="1600" kern="1200"/>
        </a:p>
      </dsp:txBody>
      <dsp:txXfrm>
        <a:off x="857999" y="1490036"/>
        <a:ext cx="4311566" cy="562762"/>
      </dsp:txXfrm>
    </dsp:sp>
    <dsp:sp modelId="{6ABF69EF-C1E2-488B-A0F3-D73503CDB70E}">
      <dsp:nvSpPr>
        <dsp:cNvPr id="0" name=""/>
        <dsp:cNvSpPr/>
      </dsp:nvSpPr>
      <dsp:spPr>
        <a:xfrm>
          <a:off x="857999" y="2135088"/>
          <a:ext cx="4311566" cy="2598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endParaRPr lang="en-US" sz="1400" b="1" i="1" kern="1200"/>
        </a:p>
        <a:p>
          <a:pPr marL="0" lvl="0" indent="0" algn="l" defTabSz="622300">
            <a:lnSpc>
              <a:spcPct val="100000"/>
            </a:lnSpc>
            <a:spcBef>
              <a:spcPct val="0"/>
            </a:spcBef>
            <a:spcAft>
              <a:spcPct val="35000"/>
            </a:spcAft>
            <a:buNone/>
          </a:pPr>
          <a:r>
            <a:rPr lang="en-US" sz="1400" b="1" i="1" kern="1200"/>
            <a:t>Enhanced Equipment Lifespan </a:t>
          </a:r>
          <a:r>
            <a:rPr lang="en-US" sz="1400" kern="1200"/>
            <a:t>– Stress monitoring, preventative maintenance.</a:t>
          </a:r>
        </a:p>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en-US" sz="1400" b="1" i="1" kern="1200"/>
            <a:t>Research Insights </a:t>
          </a:r>
          <a:r>
            <a:rPr lang="en-US" sz="1400" kern="1200"/>
            <a:t>– energy consumption data can be valuable for research projects.</a:t>
          </a:r>
        </a:p>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en-US" sz="1400" b="1" i="1" kern="1200"/>
            <a:t>Support Innovation </a:t>
          </a:r>
          <a:r>
            <a:rPr lang="en-US" sz="1400" kern="1200"/>
            <a:t>– insights from analysis can lead to further innovations in processes, technology, and practices.</a:t>
          </a:r>
        </a:p>
        <a:p>
          <a:pPr marL="0" lvl="0" indent="0" algn="ctr" defTabSz="622300">
            <a:lnSpc>
              <a:spcPct val="100000"/>
            </a:lnSpc>
            <a:spcBef>
              <a:spcPct val="0"/>
            </a:spcBef>
            <a:spcAft>
              <a:spcPct val="35000"/>
            </a:spcAft>
            <a:buNone/>
          </a:pPr>
          <a:r>
            <a:rPr lang="en-US" sz="1400" kern="1200"/>
            <a:t> </a:t>
          </a:r>
        </a:p>
        <a:p>
          <a:pPr marL="0" lvl="0" indent="0" algn="ctr" defTabSz="622300">
            <a:lnSpc>
              <a:spcPct val="100000"/>
            </a:lnSpc>
            <a:spcBef>
              <a:spcPct val="0"/>
            </a:spcBef>
            <a:spcAft>
              <a:spcPct val="35000"/>
            </a:spcAft>
            <a:buNone/>
          </a:pPr>
          <a:endParaRPr lang="en-CA" sz="1200" kern="1200"/>
        </a:p>
      </dsp:txBody>
      <dsp:txXfrm>
        <a:off x="857999" y="2135088"/>
        <a:ext cx="4311566" cy="2598010"/>
      </dsp:txXfrm>
    </dsp:sp>
    <dsp:sp modelId="{DEA42F8A-80F6-4B6B-A086-1E77637E242F}">
      <dsp:nvSpPr>
        <dsp:cNvPr id="0" name=""/>
        <dsp:cNvSpPr/>
      </dsp:nvSpPr>
      <dsp:spPr>
        <a:xfrm>
          <a:off x="7325349" y="0"/>
          <a:ext cx="1509048" cy="1313111"/>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78578-A712-4B07-B54E-6D3316EC7C9C}">
      <dsp:nvSpPr>
        <dsp:cNvPr id="0" name=""/>
        <dsp:cNvSpPr/>
      </dsp:nvSpPr>
      <dsp:spPr>
        <a:xfrm>
          <a:off x="5924090" y="1490036"/>
          <a:ext cx="4311566" cy="562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CA" sz="1600" b="1" kern="1200"/>
            <a:t>Location Tracking</a:t>
          </a:r>
        </a:p>
        <a:p>
          <a:pPr marL="0" lvl="0" indent="0" algn="ctr" defTabSz="711200">
            <a:lnSpc>
              <a:spcPct val="100000"/>
            </a:lnSpc>
            <a:spcBef>
              <a:spcPct val="0"/>
            </a:spcBef>
            <a:spcAft>
              <a:spcPct val="35000"/>
            </a:spcAft>
            <a:buNone/>
            <a:defRPr b="1"/>
          </a:pPr>
          <a:r>
            <a:rPr lang="en-CA" sz="1600" b="1" kern="1200"/>
            <a:t>allows</a:t>
          </a:r>
          <a:endParaRPr lang="en-CA" sz="1600" kern="1200"/>
        </a:p>
      </dsp:txBody>
      <dsp:txXfrm>
        <a:off x="5924090" y="1490036"/>
        <a:ext cx="4311566" cy="562762"/>
      </dsp:txXfrm>
    </dsp:sp>
    <dsp:sp modelId="{0A515F1E-5C24-4EC8-B7EA-726266D12168}">
      <dsp:nvSpPr>
        <dsp:cNvPr id="0" name=""/>
        <dsp:cNvSpPr/>
      </dsp:nvSpPr>
      <dsp:spPr>
        <a:xfrm>
          <a:off x="5924090" y="2135088"/>
          <a:ext cx="4311566" cy="2598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endParaRPr lang="en-CA" sz="1400" b="1" i="1" kern="1200"/>
        </a:p>
        <a:p>
          <a:pPr marL="0" lvl="0" indent="0" algn="l" defTabSz="622300">
            <a:lnSpc>
              <a:spcPct val="100000"/>
            </a:lnSpc>
            <a:spcBef>
              <a:spcPct val="0"/>
            </a:spcBef>
            <a:spcAft>
              <a:spcPct val="35000"/>
            </a:spcAft>
            <a:buNone/>
          </a:pPr>
          <a:r>
            <a:rPr lang="en-CA" sz="1400" b="1" i="1" kern="1200"/>
            <a:t>Streamlined Audits </a:t>
          </a:r>
          <a:r>
            <a:rPr lang="en-CA" sz="1400" b="0" kern="1200"/>
            <a:t>– location data simplifies audits and inventory checks, making it easier to reconcile physical assets with inventory records.</a:t>
          </a:r>
        </a:p>
        <a:p>
          <a:pPr marL="0" lvl="0" indent="0" algn="l" defTabSz="622300">
            <a:lnSpc>
              <a:spcPct val="100000"/>
            </a:lnSpc>
            <a:spcBef>
              <a:spcPct val="0"/>
            </a:spcBef>
            <a:spcAft>
              <a:spcPct val="35000"/>
            </a:spcAft>
            <a:buNone/>
          </a:pPr>
          <a:endParaRPr lang="en-CA" sz="1400" b="0" kern="1200"/>
        </a:p>
        <a:p>
          <a:pPr marL="0" lvl="0" indent="0" algn="l" defTabSz="622300">
            <a:lnSpc>
              <a:spcPct val="100000"/>
            </a:lnSpc>
            <a:spcBef>
              <a:spcPct val="0"/>
            </a:spcBef>
            <a:spcAft>
              <a:spcPct val="35000"/>
            </a:spcAft>
            <a:buNone/>
          </a:pPr>
          <a:r>
            <a:rPr lang="en-CA" sz="1400" b="1" i="1" kern="1200"/>
            <a:t>Accurate Asset Counts </a:t>
          </a:r>
          <a:r>
            <a:rPr lang="en-CA" sz="1400" b="0" kern="1200"/>
            <a:t>– constant tracking ensures that all assets are accounted for, improving inventory accuracy.</a:t>
          </a:r>
        </a:p>
        <a:p>
          <a:pPr marL="0" lvl="0" indent="0" algn="l" defTabSz="622300">
            <a:lnSpc>
              <a:spcPct val="100000"/>
            </a:lnSpc>
            <a:spcBef>
              <a:spcPct val="0"/>
            </a:spcBef>
            <a:spcAft>
              <a:spcPct val="35000"/>
            </a:spcAft>
            <a:buNone/>
          </a:pPr>
          <a:endParaRPr lang="en-CA" sz="1400" b="0" kern="1200"/>
        </a:p>
        <a:p>
          <a:pPr marL="0" lvl="0" indent="0" algn="l" defTabSz="622300">
            <a:lnSpc>
              <a:spcPct val="100000"/>
            </a:lnSpc>
            <a:spcBef>
              <a:spcPct val="0"/>
            </a:spcBef>
            <a:spcAft>
              <a:spcPct val="35000"/>
            </a:spcAft>
            <a:buNone/>
          </a:pPr>
          <a:r>
            <a:rPr lang="en-CA" sz="1400" b="1" i="1" kern="1200"/>
            <a:t>Informed Purchasing Decisions </a:t>
          </a:r>
          <a:r>
            <a:rPr lang="en-CA" sz="1400" kern="1200"/>
            <a:t>– understanding where and when equipment is used aids in better purchasing decisions.</a:t>
          </a:r>
        </a:p>
      </dsp:txBody>
      <dsp:txXfrm>
        <a:off x="5924090" y="2135088"/>
        <a:ext cx="4311566" cy="25980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694B3-7535-494E-AC7A-7673CD1AEF16}">
      <dsp:nvSpPr>
        <dsp:cNvPr id="0" name=""/>
        <dsp:cNvSpPr/>
      </dsp:nvSpPr>
      <dsp:spPr>
        <a:xfrm>
          <a:off x="2259258" y="0"/>
          <a:ext cx="1509048" cy="1165962"/>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F20F3-CB9D-4952-B73C-4F7B09D1D4A1}">
      <dsp:nvSpPr>
        <dsp:cNvPr id="0" name=""/>
        <dsp:cNvSpPr/>
      </dsp:nvSpPr>
      <dsp:spPr>
        <a:xfrm>
          <a:off x="857999" y="1320265"/>
          <a:ext cx="4311566" cy="49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fr-FR" sz="1600" b="1" kern="1200"/>
            <a:t>L’analyse de la surveillance de l’énergie </a:t>
          </a:r>
        </a:p>
        <a:p>
          <a:pPr marL="0" lvl="0" indent="0" algn="ctr" defTabSz="711200">
            <a:lnSpc>
              <a:spcPct val="100000"/>
            </a:lnSpc>
            <a:spcBef>
              <a:spcPct val="0"/>
            </a:spcBef>
            <a:spcAft>
              <a:spcPct val="35000"/>
            </a:spcAft>
            <a:buNone/>
            <a:defRPr b="1"/>
          </a:pPr>
          <a:r>
            <a:rPr lang="fr-FR" sz="1600" b="1" kern="1200"/>
            <a:t>permet</a:t>
          </a:r>
          <a:endParaRPr lang="en-CA" sz="1600" kern="1200"/>
        </a:p>
      </dsp:txBody>
      <dsp:txXfrm>
        <a:off x="857999" y="1320265"/>
        <a:ext cx="4311566" cy="499698"/>
      </dsp:txXfrm>
    </dsp:sp>
    <dsp:sp modelId="{6ABF69EF-C1E2-488B-A0F3-D73503CDB70E}">
      <dsp:nvSpPr>
        <dsp:cNvPr id="0" name=""/>
        <dsp:cNvSpPr/>
      </dsp:nvSpPr>
      <dsp:spPr>
        <a:xfrm>
          <a:off x="827344" y="1891732"/>
          <a:ext cx="4311566" cy="275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defTabSz="533400">
            <a:lnSpc>
              <a:spcPct val="100000"/>
            </a:lnSpc>
            <a:spcBef>
              <a:spcPct val="0"/>
            </a:spcBef>
            <a:spcAft>
              <a:spcPct val="35000"/>
            </a:spcAft>
            <a:buNone/>
          </a:pPr>
          <a:endParaRPr lang="fr-FR" sz="1200" b="1" i="1" kern="1200"/>
        </a:p>
        <a:p>
          <a:pPr marL="0" lvl="0" indent="0" defTabSz="533400">
            <a:lnSpc>
              <a:spcPct val="100000"/>
            </a:lnSpc>
            <a:spcBef>
              <a:spcPct val="0"/>
            </a:spcBef>
            <a:spcAft>
              <a:spcPct val="35000"/>
            </a:spcAft>
            <a:buNone/>
          </a:pPr>
          <a:r>
            <a:rPr lang="fr-FR" sz="1400" b="1" i="1" kern="1200"/>
            <a:t>Prolongation de la durée de vie des équipements </a:t>
          </a:r>
          <a:r>
            <a:rPr lang="en-US" sz="1400" kern="1200"/>
            <a:t>– </a:t>
          </a:r>
          <a:r>
            <a:rPr lang="fr-FR" sz="1400" kern="1200"/>
            <a:t>surveillance du stress, maintenance préventive.</a:t>
          </a:r>
        </a:p>
        <a:p>
          <a:pPr marL="0" lvl="0" indent="0" defTabSz="533400">
            <a:lnSpc>
              <a:spcPct val="100000"/>
            </a:lnSpc>
            <a:spcBef>
              <a:spcPct val="0"/>
            </a:spcBef>
            <a:spcAft>
              <a:spcPct val="35000"/>
            </a:spcAft>
            <a:buNone/>
          </a:pPr>
          <a:endParaRPr lang="en-US" sz="1400" kern="1200"/>
        </a:p>
        <a:p>
          <a:pPr marL="0" lvl="0" indent="0" defTabSz="533400">
            <a:lnSpc>
              <a:spcPct val="100000"/>
            </a:lnSpc>
            <a:spcBef>
              <a:spcPct val="0"/>
            </a:spcBef>
            <a:spcAft>
              <a:spcPct val="35000"/>
            </a:spcAft>
            <a:buNone/>
          </a:pPr>
          <a:r>
            <a:rPr lang="en-US" sz="1400" b="1" i="1" kern="1200" err="1"/>
            <a:t>Informations</a:t>
          </a:r>
          <a:r>
            <a:rPr lang="en-US" sz="1400" b="1" i="1" kern="1200"/>
            <a:t> pour la recherche </a:t>
          </a:r>
          <a:r>
            <a:rPr lang="en-US" sz="1400" kern="1200"/>
            <a:t>– </a:t>
          </a:r>
          <a:r>
            <a:rPr lang="fr-FR" sz="1400" kern="1200"/>
            <a:t>les données de consommation énergétique peuvent être précieuses pour les projets de recherche.</a:t>
          </a:r>
        </a:p>
        <a:p>
          <a:pPr marL="0" lvl="0" indent="0" defTabSz="533400">
            <a:lnSpc>
              <a:spcPct val="100000"/>
            </a:lnSpc>
            <a:spcBef>
              <a:spcPct val="0"/>
            </a:spcBef>
            <a:spcAft>
              <a:spcPct val="35000"/>
            </a:spcAft>
            <a:buNone/>
          </a:pPr>
          <a:endParaRPr lang="fr-FR" sz="1400" kern="1200"/>
        </a:p>
        <a:p>
          <a:pPr marL="0" lvl="0" indent="0" defTabSz="533400">
            <a:lnSpc>
              <a:spcPct val="100000"/>
            </a:lnSpc>
            <a:spcBef>
              <a:spcPct val="0"/>
            </a:spcBef>
            <a:spcAft>
              <a:spcPct val="35000"/>
            </a:spcAft>
            <a:buNone/>
          </a:pPr>
          <a:r>
            <a:rPr lang="en-US" sz="1400" b="1" i="1" kern="1200"/>
            <a:t>Soutien à </a:t>
          </a:r>
          <a:r>
            <a:rPr lang="en-US" sz="1400" b="1" i="1" kern="1200" err="1"/>
            <a:t>l’innovation</a:t>
          </a:r>
          <a:r>
            <a:rPr lang="en-US" sz="1400" b="1" i="1" kern="1200"/>
            <a:t> </a:t>
          </a:r>
          <a:r>
            <a:rPr lang="en-US" sz="1400" kern="1200"/>
            <a:t>– </a:t>
          </a:r>
          <a:r>
            <a:rPr lang="fr-FR" sz="1400" kern="1200"/>
            <a:t> les analyses fournissent des informations qui peuvent mener à de nouvelles innovations dans les processus, technologies et pratiques.
</a:t>
          </a:r>
          <a:r>
            <a:rPr lang="fr-FR" sz="1100" kern="1200"/>
            <a:t>
</a:t>
          </a:r>
          <a:endParaRPr lang="en-US" sz="1100" kern="1200"/>
        </a:p>
        <a:p>
          <a:pPr marL="0" lvl="0" indent="0" algn="l" defTabSz="533400">
            <a:lnSpc>
              <a:spcPct val="150000"/>
            </a:lnSpc>
            <a:spcBef>
              <a:spcPct val="0"/>
            </a:spcBef>
            <a:spcAft>
              <a:spcPct val="35000"/>
            </a:spcAft>
            <a:buNone/>
          </a:pPr>
          <a:endParaRPr lang="en-CA" sz="1200" kern="1200"/>
        </a:p>
      </dsp:txBody>
      <dsp:txXfrm>
        <a:off x="827344" y="1891732"/>
        <a:ext cx="4311566" cy="2757150"/>
      </dsp:txXfrm>
    </dsp:sp>
    <dsp:sp modelId="{DEA42F8A-80F6-4B6B-A086-1E77637E242F}">
      <dsp:nvSpPr>
        <dsp:cNvPr id="0" name=""/>
        <dsp:cNvSpPr/>
      </dsp:nvSpPr>
      <dsp:spPr>
        <a:xfrm>
          <a:off x="7325349" y="0"/>
          <a:ext cx="1509048" cy="1165962"/>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78578-A712-4B07-B54E-6D3316EC7C9C}">
      <dsp:nvSpPr>
        <dsp:cNvPr id="0" name=""/>
        <dsp:cNvSpPr/>
      </dsp:nvSpPr>
      <dsp:spPr>
        <a:xfrm>
          <a:off x="5924090" y="1320265"/>
          <a:ext cx="4311566" cy="49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err="1"/>
            <a:t>Suivi</a:t>
          </a:r>
          <a:r>
            <a:rPr lang="en-US" sz="1600" b="1" kern="1200"/>
            <a:t> de localization </a:t>
          </a:r>
        </a:p>
        <a:p>
          <a:pPr marL="0" lvl="0" indent="0" algn="ctr" defTabSz="711200">
            <a:lnSpc>
              <a:spcPct val="100000"/>
            </a:lnSpc>
            <a:spcBef>
              <a:spcPct val="0"/>
            </a:spcBef>
            <a:spcAft>
              <a:spcPct val="35000"/>
            </a:spcAft>
            <a:buNone/>
            <a:defRPr b="1"/>
          </a:pPr>
          <a:r>
            <a:rPr lang="en-US" sz="1600" b="1" kern="1200" err="1"/>
            <a:t>permet</a:t>
          </a:r>
          <a:endParaRPr lang="en-CA" sz="1600" kern="1200"/>
        </a:p>
      </dsp:txBody>
      <dsp:txXfrm>
        <a:off x="5924090" y="1320265"/>
        <a:ext cx="4311566" cy="499698"/>
      </dsp:txXfrm>
    </dsp:sp>
    <dsp:sp modelId="{0A515F1E-5C24-4EC8-B7EA-726266D12168}">
      <dsp:nvSpPr>
        <dsp:cNvPr id="0" name=""/>
        <dsp:cNvSpPr/>
      </dsp:nvSpPr>
      <dsp:spPr>
        <a:xfrm>
          <a:off x="5911802" y="1891732"/>
          <a:ext cx="4311566" cy="275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en-US" sz="1200" b="1" i="1" kern="1200"/>
        </a:p>
        <a:p>
          <a:pPr marL="0" lvl="0" indent="0" algn="l" defTabSz="533400">
            <a:lnSpc>
              <a:spcPct val="100000"/>
            </a:lnSpc>
            <a:spcBef>
              <a:spcPct val="0"/>
            </a:spcBef>
            <a:spcAft>
              <a:spcPct val="35000"/>
            </a:spcAft>
            <a:buNone/>
          </a:pPr>
          <a:r>
            <a:rPr lang="en-US" sz="1400" b="1" i="1" kern="1200"/>
            <a:t>Audits simplifies </a:t>
          </a:r>
          <a:r>
            <a:rPr lang="fr-FR" sz="1400" b="0" kern="1200"/>
            <a:t>les données de localisation facilitent les audits et les contrôles d’inventaire, rendant plus aisée la réconciliation des actifs physiques avec les registres d’inventaire.</a:t>
          </a:r>
        </a:p>
        <a:p>
          <a:pPr marL="0" lvl="0" indent="0" algn="l" defTabSz="533400">
            <a:lnSpc>
              <a:spcPct val="100000"/>
            </a:lnSpc>
            <a:spcBef>
              <a:spcPct val="0"/>
            </a:spcBef>
            <a:spcAft>
              <a:spcPct val="35000"/>
            </a:spcAft>
            <a:buNone/>
          </a:pPr>
          <a:endParaRPr lang="fr-FR" sz="1400" b="0" i="1" kern="1200"/>
        </a:p>
        <a:p>
          <a:pPr marL="0" lvl="0" indent="0" algn="l" defTabSz="533400">
            <a:lnSpc>
              <a:spcPct val="100000"/>
            </a:lnSpc>
            <a:spcBef>
              <a:spcPct val="0"/>
            </a:spcBef>
            <a:spcAft>
              <a:spcPct val="35000"/>
            </a:spcAft>
            <a:buNone/>
          </a:pPr>
          <a:r>
            <a:rPr lang="en-US" sz="1400" b="1" i="1" kern="1200" err="1"/>
            <a:t>Comptage</a:t>
          </a:r>
          <a:r>
            <a:rPr lang="en-US" sz="1400" b="1" i="1" kern="1200"/>
            <a:t> précis des </a:t>
          </a:r>
          <a:r>
            <a:rPr lang="en-US" sz="1400" b="1" i="1" kern="1200" err="1"/>
            <a:t>actifs</a:t>
          </a:r>
          <a:r>
            <a:rPr lang="en-CA" sz="1400" b="1" i="1" kern="1200"/>
            <a:t> </a:t>
          </a:r>
          <a:r>
            <a:rPr lang="en-CA" sz="1400" b="0" kern="1200"/>
            <a:t>– </a:t>
          </a:r>
          <a:r>
            <a:rPr lang="fr-FR" sz="1400" b="0" kern="1200"/>
            <a:t> le suivi constant garantit que tous les actifs sont pris en compte, améliorant ainsi la précision de l’inventaire.</a:t>
          </a:r>
        </a:p>
        <a:p>
          <a:pPr marL="0" lvl="0" indent="0" algn="l" defTabSz="533400">
            <a:lnSpc>
              <a:spcPct val="100000"/>
            </a:lnSpc>
            <a:spcBef>
              <a:spcPct val="0"/>
            </a:spcBef>
            <a:spcAft>
              <a:spcPct val="35000"/>
            </a:spcAft>
            <a:buNone/>
          </a:pPr>
          <a:endParaRPr lang="fr-FR" sz="1400" b="0" kern="1200"/>
        </a:p>
        <a:p>
          <a:pPr marL="0" lvl="0" indent="0" algn="l" defTabSz="533400">
            <a:lnSpc>
              <a:spcPct val="100000"/>
            </a:lnSpc>
            <a:spcBef>
              <a:spcPct val="0"/>
            </a:spcBef>
            <a:spcAft>
              <a:spcPct val="35000"/>
            </a:spcAft>
            <a:buNone/>
          </a:pPr>
          <a:r>
            <a:rPr lang="en-US" sz="1400" b="1" i="1" kern="1200" err="1"/>
            <a:t>Décisions</a:t>
          </a:r>
          <a:r>
            <a:rPr lang="en-US" sz="1400" b="1" i="1" kern="1200"/>
            <a:t> </a:t>
          </a:r>
          <a:r>
            <a:rPr lang="en-US" sz="1400" b="1" i="1" kern="1200" err="1"/>
            <a:t>d’achat</a:t>
          </a:r>
          <a:r>
            <a:rPr lang="en-US" sz="1400" b="1" i="1" kern="1200"/>
            <a:t> </a:t>
          </a:r>
          <a:r>
            <a:rPr lang="en-US" sz="1400" b="1" i="1" kern="1200" err="1"/>
            <a:t>éclairées</a:t>
          </a:r>
          <a:r>
            <a:rPr lang="en-CA" sz="1400" kern="1200"/>
            <a:t>– </a:t>
          </a:r>
          <a:r>
            <a:rPr lang="fr-FR" sz="1400" kern="1200"/>
            <a:t>comprendre où et quand l’équipement est utilisé aide à prendre de meilleures décisions d’achat.</a:t>
          </a:r>
          <a:endParaRPr lang="en-CA" sz="1400" kern="1200"/>
        </a:p>
      </dsp:txBody>
      <dsp:txXfrm>
        <a:off x="5911802" y="1891732"/>
        <a:ext cx="4311566" cy="27571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A54F1-9D80-41D6-88DC-D63882689F7D}">
      <dsp:nvSpPr>
        <dsp:cNvPr id="0" name=""/>
        <dsp:cNvSpPr/>
      </dsp:nvSpPr>
      <dsp:spPr>
        <a:xfrm>
          <a:off x="0" y="0"/>
          <a:ext cx="11093656" cy="207739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7FB6E-E0DC-4A1D-AEFB-3F4538A96E1F}">
      <dsp:nvSpPr>
        <dsp:cNvPr id="0" name=""/>
        <dsp:cNvSpPr/>
      </dsp:nvSpPr>
      <dsp:spPr>
        <a:xfrm>
          <a:off x="334082" y="276985"/>
          <a:ext cx="4964519" cy="152342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E86D3-405B-4A6E-A67B-78B405657000}">
      <dsp:nvSpPr>
        <dsp:cNvPr id="0" name=""/>
        <dsp:cNvSpPr/>
      </dsp:nvSpPr>
      <dsp:spPr>
        <a:xfrm rot="10800000">
          <a:off x="334082" y="2077391"/>
          <a:ext cx="4964519" cy="253903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Develop a cloud based IoT Platform in AWS to allow researchers to store, view, report, and share collected weather data.</a:t>
          </a:r>
          <a:endParaRPr lang="en-CA" sz="2900" kern="1200"/>
        </a:p>
      </dsp:txBody>
      <dsp:txXfrm rot="10800000">
        <a:off x="412166" y="2077391"/>
        <a:ext cx="4808351" cy="2460950"/>
      </dsp:txXfrm>
    </dsp:sp>
    <dsp:sp modelId="{31E3EAB4-3732-4A30-B4E7-C127A2381D87}">
      <dsp:nvSpPr>
        <dsp:cNvPr id="0" name=""/>
        <dsp:cNvSpPr/>
      </dsp:nvSpPr>
      <dsp:spPr>
        <a:xfrm>
          <a:off x="5871110" y="9754"/>
          <a:ext cx="4812406" cy="2057882"/>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F824B-F7EF-445E-A4A2-47B084F4AFC3}">
      <dsp:nvSpPr>
        <dsp:cNvPr id="0" name=""/>
        <dsp:cNvSpPr/>
      </dsp:nvSpPr>
      <dsp:spPr>
        <a:xfrm rot="10800000">
          <a:off x="5795053" y="2077391"/>
          <a:ext cx="4964519" cy="253903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Implement a data visualization solution to help researchers make better use of the data collected.</a:t>
          </a:r>
          <a:endParaRPr lang="en-CA" sz="2900" kern="1200"/>
        </a:p>
      </dsp:txBody>
      <dsp:txXfrm rot="10800000">
        <a:off x="5873137" y="2077391"/>
        <a:ext cx="4808351" cy="24609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A54F1-9D80-41D6-88DC-D63882689F7D}">
      <dsp:nvSpPr>
        <dsp:cNvPr id="0" name=""/>
        <dsp:cNvSpPr/>
      </dsp:nvSpPr>
      <dsp:spPr>
        <a:xfrm>
          <a:off x="0" y="0"/>
          <a:ext cx="11093656" cy="209129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7FB6E-E0DC-4A1D-AEFB-3F4538A96E1F}">
      <dsp:nvSpPr>
        <dsp:cNvPr id="0" name=""/>
        <dsp:cNvSpPr/>
      </dsp:nvSpPr>
      <dsp:spPr>
        <a:xfrm>
          <a:off x="334082" y="278839"/>
          <a:ext cx="4964519" cy="15336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E86D3-405B-4A6E-A67B-78B405657000}">
      <dsp:nvSpPr>
        <dsp:cNvPr id="0" name=""/>
        <dsp:cNvSpPr/>
      </dsp:nvSpPr>
      <dsp:spPr>
        <a:xfrm rot="10800000">
          <a:off x="334082" y="2091293"/>
          <a:ext cx="4964519" cy="255602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fr-FR" sz="2600" b="0" kern="1200"/>
            <a:t>Développer une plateforme infonuagique </a:t>
          </a:r>
          <a:r>
            <a:rPr lang="fr-FR" sz="2600" b="0" kern="1200" err="1"/>
            <a:t>IdO</a:t>
          </a:r>
          <a:r>
            <a:rPr lang="fr-FR" sz="2600" b="0" kern="1200"/>
            <a:t> dans AWS permettant aux chercheurs de stocker, consulter, rapporter et partager les données météorologiques recueillies.</a:t>
          </a:r>
          <a:endParaRPr lang="en-CA" sz="2600" kern="1200"/>
        </a:p>
      </dsp:txBody>
      <dsp:txXfrm rot="10800000">
        <a:off x="412689" y="2091293"/>
        <a:ext cx="4807305" cy="2477417"/>
      </dsp:txXfrm>
    </dsp:sp>
    <dsp:sp modelId="{31E3EAB4-3732-4A30-B4E7-C127A2381D87}">
      <dsp:nvSpPr>
        <dsp:cNvPr id="0" name=""/>
        <dsp:cNvSpPr/>
      </dsp:nvSpPr>
      <dsp:spPr>
        <a:xfrm>
          <a:off x="5871110" y="9820"/>
          <a:ext cx="4812406" cy="207165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F824B-F7EF-445E-A4A2-47B084F4AFC3}">
      <dsp:nvSpPr>
        <dsp:cNvPr id="0" name=""/>
        <dsp:cNvSpPr/>
      </dsp:nvSpPr>
      <dsp:spPr>
        <a:xfrm rot="10800000">
          <a:off x="5795053" y="2091293"/>
          <a:ext cx="4964519" cy="255602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fr-FR" sz="2600" b="0" kern="1200"/>
            <a:t>Mettre en œuvre une solution de visualisation des données afin d’aider les chercheurs à mieux exploiter les données collectées.</a:t>
          </a:r>
          <a:endParaRPr lang="en-CA" sz="2600" kern="1200"/>
        </a:p>
      </dsp:txBody>
      <dsp:txXfrm rot="10800000">
        <a:off x="5873660" y="2091293"/>
        <a:ext cx="4807305" cy="247741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9A1C0-8964-42EA-B77F-2DAA3EDA6005}">
      <dsp:nvSpPr>
        <dsp:cNvPr id="0" name=""/>
        <dsp:cNvSpPr/>
      </dsp:nvSpPr>
      <dsp:spPr>
        <a:xfrm>
          <a:off x="421174" y="930307"/>
          <a:ext cx="1110540" cy="738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8CB7E-B81A-481D-9881-F8F0124C358A}">
      <dsp:nvSpPr>
        <dsp:cNvPr id="0" name=""/>
        <dsp:cNvSpPr/>
      </dsp:nvSpPr>
      <dsp:spPr>
        <a:xfrm>
          <a:off x="4023" y="1889700"/>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Storage and Management</a:t>
          </a:r>
        </a:p>
      </dsp:txBody>
      <dsp:txXfrm>
        <a:off x="4023" y="1889700"/>
        <a:ext cx="1944843" cy="364658"/>
      </dsp:txXfrm>
    </dsp:sp>
    <dsp:sp modelId="{7111C6BE-B147-413A-A92E-E1B21A02FF79}">
      <dsp:nvSpPr>
        <dsp:cNvPr id="0" name=""/>
        <dsp:cNvSpPr/>
      </dsp:nvSpPr>
      <dsp:spPr>
        <a:xfrm>
          <a:off x="4023" y="2293520"/>
          <a:ext cx="1944843" cy="96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Centralized data storage</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Automated back up and recovery</a:t>
          </a:r>
        </a:p>
      </dsp:txBody>
      <dsp:txXfrm>
        <a:off x="4023" y="2293520"/>
        <a:ext cx="1944843" cy="962066"/>
      </dsp:txXfrm>
    </dsp:sp>
    <dsp:sp modelId="{D49A3991-FD01-4F8F-B5BD-39F58A88EAFA}">
      <dsp:nvSpPr>
        <dsp:cNvPr id="0" name=""/>
        <dsp:cNvSpPr/>
      </dsp:nvSpPr>
      <dsp:spPr>
        <a:xfrm>
          <a:off x="2762166" y="1044295"/>
          <a:ext cx="998940" cy="7820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8A03C-7B5E-4A02-ABAC-6CDE1F6E2F00}">
      <dsp:nvSpPr>
        <dsp:cNvPr id="0" name=""/>
        <dsp:cNvSpPr/>
      </dsp:nvSpPr>
      <dsp:spPr>
        <a:xfrm>
          <a:off x="2289214" y="1981758"/>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Cost-Effectiveness</a:t>
          </a:r>
        </a:p>
      </dsp:txBody>
      <dsp:txXfrm>
        <a:off x="2289214" y="1981758"/>
        <a:ext cx="1944843" cy="364658"/>
      </dsp:txXfrm>
    </dsp:sp>
    <dsp:sp modelId="{BA0A03CD-675D-47B9-9BCA-4146FE471F1D}">
      <dsp:nvSpPr>
        <dsp:cNvPr id="0" name=""/>
        <dsp:cNvSpPr/>
      </dsp:nvSpPr>
      <dsp:spPr>
        <a:xfrm>
          <a:off x="2258291" y="2289381"/>
          <a:ext cx="1944843" cy="79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Reduced infrastructure costs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Maintenance Savings </a:t>
          </a:r>
        </a:p>
      </dsp:txBody>
      <dsp:txXfrm>
        <a:off x="2258291" y="2289381"/>
        <a:ext cx="1944843" cy="799578"/>
      </dsp:txXfrm>
    </dsp:sp>
    <dsp:sp modelId="{41182615-471E-4359-95BB-3B271FEEDB31}">
      <dsp:nvSpPr>
        <dsp:cNvPr id="0" name=""/>
        <dsp:cNvSpPr/>
      </dsp:nvSpPr>
      <dsp:spPr>
        <a:xfrm>
          <a:off x="5120569" y="1015754"/>
          <a:ext cx="852516" cy="729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F0AEA-6424-4D7B-B773-02B3D8AACB70}">
      <dsp:nvSpPr>
        <dsp:cNvPr id="0" name=""/>
        <dsp:cNvSpPr/>
      </dsp:nvSpPr>
      <dsp:spPr>
        <a:xfrm>
          <a:off x="4574406" y="1892265"/>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Analytics</a:t>
          </a:r>
        </a:p>
      </dsp:txBody>
      <dsp:txXfrm>
        <a:off x="4574406" y="1892265"/>
        <a:ext cx="1944843" cy="364658"/>
      </dsp:txXfrm>
    </dsp:sp>
    <dsp:sp modelId="{5BB79F8D-2F87-4527-B471-EFFE993BACB3}">
      <dsp:nvSpPr>
        <dsp:cNvPr id="0" name=""/>
        <dsp:cNvSpPr/>
      </dsp:nvSpPr>
      <dsp:spPr>
        <a:xfrm>
          <a:off x="4574406" y="2296085"/>
          <a:ext cx="1944843" cy="95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Real-Time data processing</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Machine Learning Integration</a:t>
          </a:r>
        </a:p>
      </dsp:txBody>
      <dsp:txXfrm>
        <a:off x="4574406" y="2296085"/>
        <a:ext cx="1944843" cy="952436"/>
      </dsp:txXfrm>
    </dsp:sp>
    <dsp:sp modelId="{C2CD9AF3-5292-4CD7-85A0-CCEB7BD8B314}">
      <dsp:nvSpPr>
        <dsp:cNvPr id="0" name=""/>
        <dsp:cNvSpPr/>
      </dsp:nvSpPr>
      <dsp:spPr>
        <a:xfrm>
          <a:off x="7391892" y="939322"/>
          <a:ext cx="880254" cy="7646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A97BA-FB5A-4B64-8A6B-87A19CB1E172}">
      <dsp:nvSpPr>
        <dsp:cNvPr id="0" name=""/>
        <dsp:cNvSpPr/>
      </dsp:nvSpPr>
      <dsp:spPr>
        <a:xfrm>
          <a:off x="6859597" y="1824546"/>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Interoperability</a:t>
          </a:r>
        </a:p>
      </dsp:txBody>
      <dsp:txXfrm>
        <a:off x="6859597" y="1824546"/>
        <a:ext cx="1944843" cy="364658"/>
      </dsp:txXfrm>
    </dsp:sp>
    <dsp:sp modelId="{6BD8B7D2-A2E1-4893-B8EE-56A6BEAAD43B}">
      <dsp:nvSpPr>
        <dsp:cNvPr id="0" name=""/>
        <dsp:cNvSpPr/>
      </dsp:nvSpPr>
      <dsp:spPr>
        <a:xfrm>
          <a:off x="6859597" y="2228366"/>
          <a:ext cx="1944843" cy="1105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Integration with Other services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Support for multiple communication protocols</a:t>
          </a:r>
        </a:p>
      </dsp:txBody>
      <dsp:txXfrm>
        <a:off x="6859597" y="2228366"/>
        <a:ext cx="1944843" cy="1105294"/>
      </dsp:txXfrm>
    </dsp:sp>
    <dsp:sp modelId="{0682B0D1-F7A5-4F20-8F39-F9A286632F42}">
      <dsp:nvSpPr>
        <dsp:cNvPr id="0" name=""/>
        <dsp:cNvSpPr/>
      </dsp:nvSpPr>
      <dsp:spPr>
        <a:xfrm>
          <a:off x="9672658" y="898469"/>
          <a:ext cx="907999" cy="7820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F7582-9B52-42BC-A000-CACD107A1D85}">
      <dsp:nvSpPr>
        <dsp:cNvPr id="0" name=""/>
        <dsp:cNvSpPr/>
      </dsp:nvSpPr>
      <dsp:spPr>
        <a:xfrm>
          <a:off x="8968702" y="1786750"/>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Future-Proofing</a:t>
          </a:r>
        </a:p>
      </dsp:txBody>
      <dsp:txXfrm>
        <a:off x="8968702" y="1786750"/>
        <a:ext cx="1944843" cy="364658"/>
      </dsp:txXfrm>
    </dsp:sp>
    <dsp:sp modelId="{0C3D0E19-BE5F-4AC1-8F12-5652FE93CAE5}">
      <dsp:nvSpPr>
        <dsp:cNvPr id="0" name=""/>
        <dsp:cNvSpPr/>
      </dsp:nvSpPr>
      <dsp:spPr>
        <a:xfrm>
          <a:off x="9148812" y="2247283"/>
          <a:ext cx="1944843" cy="79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Continuous Updates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Evolving Technologies</a:t>
          </a:r>
        </a:p>
      </dsp:txBody>
      <dsp:txXfrm>
        <a:off x="9148812" y="2247283"/>
        <a:ext cx="1944843" cy="799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noProof="1">
              <a:solidFill>
                <a:srgbClr val="444444"/>
              </a:solidFill>
              <a:latin typeface="Arial"/>
              <a:ea typeface="Calibri"/>
              <a:cs typeface="Calibri"/>
            </a:rPr>
            <a:t>L'Internet des objets désigne l’ensemble du réseau </a:t>
          </a:r>
          <a:r>
            <a:rPr lang="fr-CA" sz="1800" b="0" u="none" kern="1200" noProof="1">
              <a:solidFill>
                <a:srgbClr val="444444"/>
              </a:solidFill>
              <a:latin typeface="Arial"/>
              <a:ea typeface="Calibri"/>
              <a:cs typeface="Calibri"/>
            </a:rPr>
            <a:t>d’appareils </a:t>
          </a:r>
          <a:r>
            <a:rPr lang="fr-CA" sz="1800" b="0" u="sng" kern="1200" noProof="1">
              <a:solidFill>
                <a:srgbClr val="444444"/>
              </a:solidFill>
              <a:latin typeface="Arial"/>
              <a:ea typeface="Calibri"/>
              <a:cs typeface="Calibri"/>
            </a:rPr>
            <a:t>connectés</a:t>
          </a:r>
          <a:r>
            <a:rPr lang="fr-CA" sz="1800" b="0" kern="1200" noProof="1">
              <a:solidFill>
                <a:srgbClr val="444444"/>
              </a:solidFill>
              <a:latin typeface="Arial"/>
              <a:ea typeface="Calibri"/>
              <a:cs typeface="Calibri"/>
            </a:rPr>
            <a:t>.</a:t>
          </a:r>
          <a:endParaRPr lang="fr-CA" sz="1800" kern="1200" noProof="1">
            <a:solidFill>
              <a:srgbClr val="444444"/>
            </a:solidFill>
            <a:latin typeface="Arial"/>
            <a:ea typeface="Calibri"/>
            <a:cs typeface="Calibri"/>
          </a:endParaRPr>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kern="1200" noProof="1">
              <a:latin typeface="Arial"/>
            </a:rPr>
            <a:t>Un </a:t>
          </a:r>
          <a:r>
            <a:rPr lang="fr-CA" sz="1800" b="0" u="sng" kern="1200" noProof="1">
              <a:latin typeface="Arial"/>
            </a:rPr>
            <a:t>"Objet"</a:t>
          </a:r>
          <a:r>
            <a:rPr lang="fr-CA" sz="1800" b="0" kern="1200" noProof="1">
              <a:latin typeface="Arial"/>
            </a:rPr>
            <a:t> peut être </a:t>
          </a:r>
          <a:r>
            <a:rPr lang="fr-CA" sz="1800" b="0" u="none" kern="1200" noProof="1">
              <a:latin typeface="Arial"/>
            </a:rPr>
            <a:t>une </a:t>
          </a:r>
          <a:r>
            <a:rPr lang="fr-CA" sz="1800" b="0" kern="1200" noProof="1"/>
            <a:t>machine, </a:t>
          </a:r>
          <a:r>
            <a:rPr lang="fr-CA" sz="1800" b="0" kern="1200" noProof="1">
              <a:latin typeface="Arial"/>
            </a:rPr>
            <a:t>un appareil intelligent ou même une ville entière</a:t>
          </a:r>
          <a:r>
            <a:rPr lang="fr-CA" sz="1800" b="0" kern="1200" noProof="1"/>
            <a:t>.</a:t>
          </a:r>
          <a:endParaRPr lang="fr-CA" sz="1800" kern="1200" noProof="1"/>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u="none" kern="1200" noProof="1">
              <a:latin typeface="Arial"/>
            </a:rPr>
            <a:t>Cette interconnexion permet aux organisations d’accéder à de nouveaux niveaux de </a:t>
          </a:r>
          <a:r>
            <a:rPr lang="fr-CA" sz="1800" b="0" u="sng" kern="1200" noProof="1">
              <a:latin typeface="Arial"/>
            </a:rPr>
            <a:t>données</a:t>
          </a:r>
          <a:r>
            <a:rPr lang="fr-CA" sz="1800" u="sng" kern="1200" noProof="1">
              <a:latin typeface="Arial"/>
            </a:rPr>
            <a:t>.</a:t>
          </a:r>
          <a:endParaRPr lang="fr-CA" sz="1800" u="sng" kern="1200" noProof="1"/>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kern="1200" noProof="1"/>
            <a:t>Ces données facilement accessibles </a:t>
          </a:r>
          <a:r>
            <a:rPr lang="fr-CA" sz="1800" b="0" u="sng" kern="1200" noProof="1"/>
            <a:t>permettent</a:t>
          </a:r>
          <a:r>
            <a:rPr lang="fr-CA" sz="1800" b="0" kern="1200" noProof="1"/>
            <a:t> de </a:t>
          </a:r>
          <a:r>
            <a:rPr lang="fr-CA" sz="1800" b="0" u="none" kern="1200" noProof="1"/>
            <a:t>prendre des </a:t>
          </a:r>
          <a:r>
            <a:rPr lang="fr-CA" sz="1800" b="0" kern="1200" noProof="1"/>
            <a:t>décisions et d’agir rapidement.</a:t>
          </a:r>
          <a:endParaRPr lang="fr-CA" sz="1800" kern="1200" noProof="1"/>
        </a:p>
      </dsp:txBody>
      <dsp:txXfrm>
        <a:off x="7626128" y="2545532"/>
        <a:ext cx="3452423" cy="14646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9A1C0-8964-42EA-B77F-2DAA3EDA6005}">
      <dsp:nvSpPr>
        <dsp:cNvPr id="0" name=""/>
        <dsp:cNvSpPr/>
      </dsp:nvSpPr>
      <dsp:spPr>
        <a:xfrm>
          <a:off x="426180" y="854107"/>
          <a:ext cx="1109456" cy="7380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8CB7E-B81A-481D-9881-F8F0124C358A}">
      <dsp:nvSpPr>
        <dsp:cNvPr id="0" name=""/>
        <dsp:cNvSpPr/>
      </dsp:nvSpPr>
      <dsp:spPr>
        <a:xfrm>
          <a:off x="9436" y="1812644"/>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a:t>Stockage et Gestion des données</a:t>
          </a:r>
          <a:endParaRPr lang="en-US" sz="1400" kern="1200"/>
        </a:p>
      </dsp:txBody>
      <dsp:txXfrm>
        <a:off x="9436" y="1812644"/>
        <a:ext cx="1942944" cy="401124"/>
      </dsp:txXfrm>
    </dsp:sp>
    <dsp:sp modelId="{7111C6BE-B147-413A-A92E-E1B21A02FF79}">
      <dsp:nvSpPr>
        <dsp:cNvPr id="0" name=""/>
        <dsp:cNvSpPr/>
      </dsp:nvSpPr>
      <dsp:spPr>
        <a:xfrm>
          <a:off x="0" y="2464785"/>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fr-FR" sz="1200" kern="1200"/>
            <a:t>Stockage centralisé des données</a:t>
          </a:r>
        </a:p>
        <a:p>
          <a:pPr marL="0" lvl="0" indent="0" algn="l" defTabSz="533400">
            <a:lnSpc>
              <a:spcPct val="100000"/>
            </a:lnSpc>
            <a:spcBef>
              <a:spcPct val="0"/>
            </a:spcBef>
            <a:spcAft>
              <a:spcPct val="35000"/>
            </a:spcAft>
            <a:buNone/>
          </a:pPr>
          <a:r>
            <a:rPr lang="fr-FR" sz="1200" kern="1200"/>
            <a:t>
Sauvegarde et récupération automatisées</a:t>
          </a:r>
          <a:r>
            <a:rPr lang="en-US" sz="1200" kern="1200"/>
            <a:t>rage</a:t>
          </a:r>
        </a:p>
        <a:p>
          <a:pPr marL="0" lvl="0" indent="0" algn="l" defTabSz="533400">
            <a:lnSpc>
              <a:spcPct val="100000"/>
            </a:lnSpc>
            <a:spcBef>
              <a:spcPct val="0"/>
            </a:spcBef>
            <a:spcAft>
              <a:spcPct val="35000"/>
            </a:spcAft>
            <a:buNone/>
          </a:pPr>
          <a:endParaRPr lang="en-US" sz="1200" kern="1200"/>
        </a:p>
        <a:p>
          <a:pPr marL="0" lvl="0" indent="0" algn="l" defTabSz="533400">
            <a:lnSpc>
              <a:spcPct val="100000"/>
            </a:lnSpc>
            <a:spcBef>
              <a:spcPct val="0"/>
            </a:spcBef>
            <a:spcAft>
              <a:spcPct val="35000"/>
            </a:spcAft>
            <a:buNone/>
          </a:pPr>
          <a:r>
            <a:rPr lang="en-US" sz="1200" kern="1200"/>
            <a:t>Automated back up and recovery</a:t>
          </a:r>
        </a:p>
      </dsp:txBody>
      <dsp:txXfrm>
        <a:off x="0" y="2464785"/>
        <a:ext cx="1942944" cy="1079018"/>
      </dsp:txXfrm>
    </dsp:sp>
    <dsp:sp modelId="{D49A3991-FD01-4F8F-B5BD-39F58A88EAFA}">
      <dsp:nvSpPr>
        <dsp:cNvPr id="0" name=""/>
        <dsp:cNvSpPr/>
      </dsp:nvSpPr>
      <dsp:spPr>
        <a:xfrm>
          <a:off x="2764885" y="886818"/>
          <a:ext cx="997965" cy="781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8A03C-7B5E-4A02-ABAC-6CDE1F6E2F00}">
      <dsp:nvSpPr>
        <dsp:cNvPr id="0" name=""/>
        <dsp:cNvSpPr/>
      </dsp:nvSpPr>
      <dsp:spPr>
        <a:xfrm>
          <a:off x="2292395" y="1823448"/>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Rentabilité</a:t>
          </a:r>
          <a:endParaRPr lang="en-US" sz="1400" kern="1200"/>
        </a:p>
      </dsp:txBody>
      <dsp:txXfrm>
        <a:off x="2292395" y="1823448"/>
        <a:ext cx="1942944" cy="401124"/>
      </dsp:txXfrm>
    </dsp:sp>
    <dsp:sp modelId="{BA0A03CD-675D-47B9-9BCA-4146FE471F1D}">
      <dsp:nvSpPr>
        <dsp:cNvPr id="0" name=""/>
        <dsp:cNvSpPr/>
      </dsp:nvSpPr>
      <dsp:spPr>
        <a:xfrm>
          <a:off x="2292395" y="2263734"/>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a:p>
        <a:p>
          <a:pPr marL="0" lvl="0" indent="0" algn="l" defTabSz="533400">
            <a:lnSpc>
              <a:spcPct val="100000"/>
            </a:lnSpc>
            <a:spcBef>
              <a:spcPct val="0"/>
            </a:spcBef>
            <a:spcAft>
              <a:spcPct val="35000"/>
            </a:spcAft>
            <a:buNone/>
          </a:pPr>
          <a:r>
            <a:rPr lang="fr-FR" sz="1200" kern="1200"/>
            <a:t>Réduction des coûts d’infrastructure
Économies sur la maintenance</a:t>
          </a:r>
          <a:endParaRPr lang="en-US" sz="1200" kern="1200"/>
        </a:p>
      </dsp:txBody>
      <dsp:txXfrm>
        <a:off x="2292395" y="2263734"/>
        <a:ext cx="1942944" cy="1079018"/>
      </dsp:txXfrm>
    </dsp:sp>
    <dsp:sp modelId="{41182615-471E-4359-95BB-3B271FEEDB31}">
      <dsp:nvSpPr>
        <dsp:cNvPr id="0" name=""/>
        <dsp:cNvSpPr/>
      </dsp:nvSpPr>
      <dsp:spPr>
        <a:xfrm>
          <a:off x="5111812" y="800159"/>
          <a:ext cx="851683" cy="729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F0AEA-6424-4D7B-B773-02B3D8AACB70}">
      <dsp:nvSpPr>
        <dsp:cNvPr id="0" name=""/>
        <dsp:cNvSpPr/>
      </dsp:nvSpPr>
      <dsp:spPr>
        <a:xfrm>
          <a:off x="4566185" y="1785786"/>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Analytique</a:t>
          </a:r>
          <a:endParaRPr lang="en-US" sz="1400" kern="1200"/>
        </a:p>
      </dsp:txBody>
      <dsp:txXfrm>
        <a:off x="4566185" y="1785786"/>
        <a:ext cx="1942944" cy="401124"/>
      </dsp:txXfrm>
    </dsp:sp>
    <dsp:sp modelId="{5BB79F8D-2F87-4527-B471-EFFE993BACB3}">
      <dsp:nvSpPr>
        <dsp:cNvPr id="0" name=""/>
        <dsp:cNvSpPr/>
      </dsp:nvSpPr>
      <dsp:spPr>
        <a:xfrm>
          <a:off x="4566185" y="2505576"/>
          <a:ext cx="1942944" cy="97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fr-FR" sz="1200" kern="1200"/>
            <a:t>Traitement des données en temps réel</a:t>
          </a:r>
        </a:p>
        <a:p>
          <a:pPr marL="0" lvl="0" indent="0" algn="l" defTabSz="533400">
            <a:lnSpc>
              <a:spcPct val="100000"/>
            </a:lnSpc>
            <a:spcBef>
              <a:spcPct val="0"/>
            </a:spcBef>
            <a:spcAft>
              <a:spcPct val="35000"/>
            </a:spcAft>
            <a:buNone/>
          </a:pPr>
          <a:r>
            <a:rPr lang="fr-FR" sz="1200" kern="1200"/>
            <a:t>
Intégration de l’apprentissage automatique</a:t>
          </a:r>
          <a:endParaRPr lang="en-US" sz="1200" kern="1200"/>
        </a:p>
      </dsp:txBody>
      <dsp:txXfrm>
        <a:off x="4566185" y="2505576"/>
        <a:ext cx="1942944" cy="977321"/>
      </dsp:txXfrm>
    </dsp:sp>
    <dsp:sp modelId="{C2CD9AF3-5292-4CD7-85A0-CCEB7BD8B314}">
      <dsp:nvSpPr>
        <dsp:cNvPr id="0" name=""/>
        <dsp:cNvSpPr/>
      </dsp:nvSpPr>
      <dsp:spPr>
        <a:xfrm>
          <a:off x="7390090" y="934656"/>
          <a:ext cx="879395" cy="7638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A97BA-FB5A-4B64-8A6B-87A19CB1E172}">
      <dsp:nvSpPr>
        <dsp:cNvPr id="0" name=""/>
        <dsp:cNvSpPr/>
      </dsp:nvSpPr>
      <dsp:spPr>
        <a:xfrm>
          <a:off x="6858315" y="1819097"/>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Interopérabilité</a:t>
          </a:r>
          <a:endParaRPr lang="en-US" sz="1400" kern="1200"/>
        </a:p>
      </dsp:txBody>
      <dsp:txXfrm>
        <a:off x="6858315" y="1819097"/>
        <a:ext cx="1942944" cy="401124"/>
      </dsp:txXfrm>
    </dsp:sp>
    <dsp:sp modelId="{6BD8B7D2-A2E1-4893-B8EE-56A6BEAAD43B}">
      <dsp:nvSpPr>
        <dsp:cNvPr id="0" name=""/>
        <dsp:cNvSpPr/>
      </dsp:nvSpPr>
      <dsp:spPr>
        <a:xfrm>
          <a:off x="6858315" y="2259384"/>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fr-FR" sz="1200" kern="1200"/>
        </a:p>
        <a:p>
          <a:pPr marL="0" lvl="0" indent="0" algn="l" defTabSz="533400">
            <a:lnSpc>
              <a:spcPct val="100000"/>
            </a:lnSpc>
            <a:spcBef>
              <a:spcPct val="0"/>
            </a:spcBef>
            <a:spcAft>
              <a:spcPct val="35000"/>
            </a:spcAft>
            <a:buNone/>
          </a:pPr>
          <a:r>
            <a:rPr lang="fr-FR" sz="1200" kern="1200"/>
            <a:t>Intégration avec d’autres services
Prise en charge de plusieurs protocoles de communication</a:t>
          </a:r>
          <a:endParaRPr lang="en-US" sz="1200" kern="1200"/>
        </a:p>
      </dsp:txBody>
      <dsp:txXfrm>
        <a:off x="6858315" y="2259384"/>
        <a:ext cx="1942944" cy="1079018"/>
      </dsp:txXfrm>
    </dsp:sp>
    <dsp:sp modelId="{0682B0D1-F7A5-4F20-8F39-F9A286632F42}">
      <dsp:nvSpPr>
        <dsp:cNvPr id="0" name=""/>
        <dsp:cNvSpPr/>
      </dsp:nvSpPr>
      <dsp:spPr>
        <a:xfrm>
          <a:off x="9597410" y="835738"/>
          <a:ext cx="907113" cy="7813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F7582-9B52-42BC-A000-CACD107A1D85}">
      <dsp:nvSpPr>
        <dsp:cNvPr id="0" name=""/>
        <dsp:cNvSpPr/>
      </dsp:nvSpPr>
      <dsp:spPr>
        <a:xfrm>
          <a:off x="9098025" y="1757486"/>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Pérennité</a:t>
          </a:r>
          <a:endParaRPr lang="en-US" sz="1400" kern="1200"/>
        </a:p>
      </dsp:txBody>
      <dsp:txXfrm>
        <a:off x="9098025" y="1757486"/>
        <a:ext cx="1942944" cy="401124"/>
      </dsp:txXfrm>
    </dsp:sp>
    <dsp:sp modelId="{0C3D0E19-BE5F-4AC1-8F12-5652FE93CAE5}">
      <dsp:nvSpPr>
        <dsp:cNvPr id="0" name=""/>
        <dsp:cNvSpPr/>
      </dsp:nvSpPr>
      <dsp:spPr>
        <a:xfrm>
          <a:off x="9141275" y="2268003"/>
          <a:ext cx="1942944" cy="865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fr-FR" sz="1200" kern="1200"/>
        </a:p>
        <a:p>
          <a:pPr marL="0" lvl="0" indent="0" algn="l" defTabSz="533400">
            <a:lnSpc>
              <a:spcPct val="100000"/>
            </a:lnSpc>
            <a:spcBef>
              <a:spcPct val="0"/>
            </a:spcBef>
            <a:spcAft>
              <a:spcPct val="35000"/>
            </a:spcAft>
            <a:buNone/>
          </a:pPr>
          <a:r>
            <a:rPr lang="fr-FR" sz="1200" kern="1200"/>
            <a:t>Mises à jour continues
Évolutions technologiques</a:t>
          </a:r>
          <a:endParaRPr lang="en-US" sz="1200" kern="1200"/>
        </a:p>
      </dsp:txBody>
      <dsp:txXfrm>
        <a:off x="9141275" y="2268003"/>
        <a:ext cx="1942944" cy="8654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5CB9-E75F-F74B-98E3-9D0EB687BBBF}">
      <dsp:nvSpPr>
        <dsp:cNvPr id="0" name=""/>
        <dsp:cNvSpPr/>
      </dsp:nvSpPr>
      <dsp:spPr>
        <a:xfrm>
          <a:off x="3160" y="564075"/>
          <a:ext cx="3170669" cy="1268267"/>
        </a:xfrm>
        <a:prstGeom prst="homePlat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Determine effectiveness of using RFID takes to track inventory with SSC warehouse.</a:t>
          </a:r>
          <a:endParaRPr lang="en-CA" sz="1500" kern="1200"/>
        </a:p>
      </dsp:txBody>
      <dsp:txXfrm>
        <a:off x="3160" y="564075"/>
        <a:ext cx="2853602" cy="1268267"/>
      </dsp:txXfrm>
    </dsp:sp>
    <dsp:sp modelId="{90326BC5-EC75-2246-BAF7-F9D3B03EF7C9}">
      <dsp:nvSpPr>
        <dsp:cNvPr id="0" name=""/>
        <dsp:cNvSpPr/>
      </dsp:nvSpPr>
      <dsp:spPr>
        <a:xfrm>
          <a:off x="2539695"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Validiate  interconnectivity of RFID software with SSC inventory management systems.</a:t>
          </a:r>
          <a:endParaRPr lang="en-CA" sz="1500" kern="1200"/>
        </a:p>
      </dsp:txBody>
      <dsp:txXfrm>
        <a:off x="3173829" y="564075"/>
        <a:ext cx="1902402" cy="1268267"/>
      </dsp:txXfrm>
    </dsp:sp>
    <dsp:sp modelId="{F36921E6-6CE0-F64C-A457-BEF88E027E3E}">
      <dsp:nvSpPr>
        <dsp:cNvPr id="0" name=""/>
        <dsp:cNvSpPr/>
      </dsp:nvSpPr>
      <dsp:spPr>
        <a:xfrm>
          <a:off x="5076231"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Investigate further uses to improve inventory management within SSC.</a:t>
          </a:r>
          <a:endParaRPr lang="en-CA" sz="1500" kern="1200"/>
        </a:p>
      </dsp:txBody>
      <dsp:txXfrm>
        <a:off x="5710365" y="564075"/>
        <a:ext cx="1902402" cy="1268267"/>
      </dsp:txXfrm>
    </dsp:sp>
    <dsp:sp modelId="{535B04E7-E2C8-3649-9A2F-CBB1B904A033}">
      <dsp:nvSpPr>
        <dsp:cNvPr id="0" name=""/>
        <dsp:cNvSpPr/>
      </dsp:nvSpPr>
      <dsp:spPr>
        <a:xfrm>
          <a:off x="7612766"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Explore possibilities for improved intake and tagging of new IT devices to SSC. </a:t>
          </a:r>
        </a:p>
      </dsp:txBody>
      <dsp:txXfrm>
        <a:off x="8246900" y="564075"/>
        <a:ext cx="1902402" cy="12682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5CB9-E75F-F74B-98E3-9D0EB687BBBF}">
      <dsp:nvSpPr>
        <dsp:cNvPr id="0" name=""/>
        <dsp:cNvSpPr/>
      </dsp:nvSpPr>
      <dsp:spPr>
        <a:xfrm>
          <a:off x="3160" y="564075"/>
          <a:ext cx="3170669" cy="1268267"/>
        </a:xfrm>
        <a:prstGeom prst="homePlat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Déterminer</a:t>
          </a:r>
          <a:r>
            <a:rPr lang="en-US" sz="1400" kern="1200"/>
            <a:t> </a:t>
          </a:r>
          <a:r>
            <a:rPr lang="en-US" sz="1400" kern="1200" err="1"/>
            <a:t>l'efficacité</a:t>
          </a:r>
          <a:r>
            <a:rPr lang="en-US" sz="1400" kern="1200"/>
            <a:t> de </a:t>
          </a:r>
          <a:r>
            <a:rPr lang="en-US" sz="1400" kern="1200" err="1"/>
            <a:t>l'utilisation</a:t>
          </a:r>
          <a:r>
            <a:rPr lang="en-US" sz="1400" kern="1200"/>
            <a:t> des </a:t>
          </a:r>
          <a:r>
            <a:rPr lang="en-US" sz="1400" kern="1200" err="1"/>
            <a:t>prises</a:t>
          </a:r>
          <a:r>
            <a:rPr lang="en-US" sz="1400" kern="1200"/>
            <a:t> RFID pour le </a:t>
          </a:r>
          <a:r>
            <a:rPr lang="en-US" sz="1400" kern="1200" err="1"/>
            <a:t>suivi</a:t>
          </a:r>
          <a:r>
            <a:rPr lang="en-US" sz="1400" kern="1200"/>
            <a:t> des stocks dans </a:t>
          </a:r>
          <a:r>
            <a:rPr lang="en-US" sz="1400" kern="1200" err="1"/>
            <a:t>l'entrepôt</a:t>
          </a:r>
          <a:r>
            <a:rPr lang="en-US" sz="1400" kern="1200"/>
            <a:t> de SPC.</a:t>
          </a:r>
          <a:endParaRPr lang="en-CA" sz="1400" kern="1200"/>
        </a:p>
      </dsp:txBody>
      <dsp:txXfrm>
        <a:off x="3160" y="564075"/>
        <a:ext cx="2853602" cy="1268267"/>
      </dsp:txXfrm>
    </dsp:sp>
    <dsp:sp modelId="{90326BC5-EC75-2246-BAF7-F9D3B03EF7C9}">
      <dsp:nvSpPr>
        <dsp:cNvPr id="0" name=""/>
        <dsp:cNvSpPr/>
      </dsp:nvSpPr>
      <dsp:spPr>
        <a:xfrm>
          <a:off x="2539695"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Valider</a:t>
          </a:r>
          <a:r>
            <a:rPr lang="en-US" sz="1400" kern="1200"/>
            <a:t> </a:t>
          </a:r>
          <a:r>
            <a:rPr lang="en-US" sz="1400" kern="1200" err="1"/>
            <a:t>l'interconnectivité</a:t>
          </a:r>
          <a:r>
            <a:rPr lang="en-US" sz="1400" kern="1200"/>
            <a:t> du </a:t>
          </a:r>
          <a:r>
            <a:rPr lang="en-US" sz="1400" kern="1200" err="1"/>
            <a:t>logiciel</a:t>
          </a:r>
          <a:r>
            <a:rPr lang="en-US" sz="1400" kern="1200"/>
            <a:t> RFID avec les </a:t>
          </a:r>
          <a:r>
            <a:rPr lang="en-US" sz="1400" kern="1200" err="1"/>
            <a:t>systèmes</a:t>
          </a:r>
          <a:r>
            <a:rPr lang="en-US" sz="1400" kern="1200"/>
            <a:t> de gestion des stocks des SPC.</a:t>
          </a:r>
          <a:endParaRPr lang="en-CA" sz="1400" kern="1200"/>
        </a:p>
      </dsp:txBody>
      <dsp:txXfrm>
        <a:off x="3173829" y="564075"/>
        <a:ext cx="1902402" cy="1268267"/>
      </dsp:txXfrm>
    </dsp:sp>
    <dsp:sp modelId="{F36921E6-6CE0-F64C-A457-BEF88E027E3E}">
      <dsp:nvSpPr>
        <dsp:cNvPr id="0" name=""/>
        <dsp:cNvSpPr/>
      </dsp:nvSpPr>
      <dsp:spPr>
        <a:xfrm>
          <a:off x="5076231"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Étudier</a:t>
          </a:r>
          <a:r>
            <a:rPr lang="en-US" sz="1400" kern="1200"/>
            <a:t> </a:t>
          </a:r>
          <a:r>
            <a:rPr lang="en-US" sz="1400" kern="1200" err="1"/>
            <a:t>d'autres</a:t>
          </a:r>
          <a:r>
            <a:rPr lang="en-US" sz="1400" kern="1200"/>
            <a:t> </a:t>
          </a:r>
          <a:r>
            <a:rPr lang="en-US" sz="1400" kern="1200" err="1"/>
            <a:t>possibilités</a:t>
          </a:r>
          <a:r>
            <a:rPr lang="en-US" sz="1400" kern="1200"/>
            <a:t> </a:t>
          </a:r>
          <a:r>
            <a:rPr lang="en-US" sz="1400" kern="1200" err="1"/>
            <a:t>d'améliorer</a:t>
          </a:r>
          <a:r>
            <a:rPr lang="en-US" sz="1400" kern="1200"/>
            <a:t> la gestion des stocks au sein du SPC.</a:t>
          </a:r>
          <a:endParaRPr lang="en-CA" sz="1400" kern="1200"/>
        </a:p>
      </dsp:txBody>
      <dsp:txXfrm>
        <a:off x="5710365" y="564075"/>
        <a:ext cx="1902402" cy="1268267"/>
      </dsp:txXfrm>
    </dsp:sp>
    <dsp:sp modelId="{535B04E7-E2C8-3649-9A2F-CBB1B904A033}">
      <dsp:nvSpPr>
        <dsp:cNvPr id="0" name=""/>
        <dsp:cNvSpPr/>
      </dsp:nvSpPr>
      <dsp:spPr>
        <a:xfrm>
          <a:off x="7612766"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a:t>Explorer les possibilités d'améliorer l’enregistrement et l’étiquetage des nouveaux dispositifs TI pour SPC.</a:t>
          </a:r>
          <a:endParaRPr lang="en-CA" sz="1400" kern="1200"/>
        </a:p>
      </dsp:txBody>
      <dsp:txXfrm>
        <a:off x="8246900" y="564075"/>
        <a:ext cx="1902402" cy="126826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93869-E2C2-49BB-B983-254455A642BA}">
      <dsp:nvSpPr>
        <dsp:cNvPr id="0" name=""/>
        <dsp:cNvSpPr/>
      </dsp:nvSpPr>
      <dsp:spPr>
        <a:xfrm>
          <a:off x="993840" y="891188"/>
          <a:ext cx="1463460" cy="14634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4AB18-30E4-4CA1-A417-8FB289E938A0}">
      <dsp:nvSpPr>
        <dsp:cNvPr id="0" name=""/>
        <dsp:cNvSpPr/>
      </dsp:nvSpPr>
      <dsp:spPr>
        <a:xfrm>
          <a:off x="99503"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Better understanding of the movement of assets</a:t>
          </a:r>
          <a:endParaRPr lang="en-US" sz="2200" kern="1200"/>
        </a:p>
      </dsp:txBody>
      <dsp:txXfrm>
        <a:off x="99503" y="2740149"/>
        <a:ext cx="3252133" cy="720000"/>
      </dsp:txXfrm>
    </dsp:sp>
    <dsp:sp modelId="{AD15ECB8-C543-4B65-973D-D123E4D4A9EA}">
      <dsp:nvSpPr>
        <dsp:cNvPr id="0" name=""/>
        <dsp:cNvSpPr/>
      </dsp:nvSpPr>
      <dsp:spPr>
        <a:xfrm>
          <a:off x="4815097" y="891188"/>
          <a:ext cx="1463460" cy="146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75033-BD75-4BB5-858C-026ABA5DA5AC}">
      <dsp:nvSpPr>
        <dsp:cNvPr id="0" name=""/>
        <dsp:cNvSpPr/>
      </dsp:nvSpPr>
      <dsp:spPr>
        <a:xfrm>
          <a:off x="3920761"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Easier inventory updates</a:t>
          </a:r>
          <a:endParaRPr lang="en-US" sz="2200" kern="1200"/>
        </a:p>
      </dsp:txBody>
      <dsp:txXfrm>
        <a:off x="3920761" y="2740149"/>
        <a:ext cx="3252133" cy="720000"/>
      </dsp:txXfrm>
    </dsp:sp>
    <dsp:sp modelId="{FF74EC3F-4BA6-4990-AA39-4F4E6452808B}">
      <dsp:nvSpPr>
        <dsp:cNvPr id="0" name=""/>
        <dsp:cNvSpPr/>
      </dsp:nvSpPr>
      <dsp:spPr>
        <a:xfrm>
          <a:off x="8636355" y="891188"/>
          <a:ext cx="1463460" cy="14634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ED2B9-071D-4021-9F3F-064353AA9FB3}">
      <dsp:nvSpPr>
        <dsp:cNvPr id="0" name=""/>
        <dsp:cNvSpPr/>
      </dsp:nvSpPr>
      <dsp:spPr>
        <a:xfrm>
          <a:off x="7742018"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More reliable data</a:t>
          </a:r>
          <a:endParaRPr lang="en-US" sz="2200" kern="1200"/>
        </a:p>
      </dsp:txBody>
      <dsp:txXfrm>
        <a:off x="7742018" y="2740149"/>
        <a:ext cx="3252133"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93869-E2C2-49BB-B983-254455A642BA}">
      <dsp:nvSpPr>
        <dsp:cNvPr id="0" name=""/>
        <dsp:cNvSpPr/>
      </dsp:nvSpPr>
      <dsp:spPr>
        <a:xfrm>
          <a:off x="993840" y="891188"/>
          <a:ext cx="1463460" cy="14634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4AB18-30E4-4CA1-A417-8FB289E938A0}">
      <dsp:nvSpPr>
        <dsp:cNvPr id="0" name=""/>
        <dsp:cNvSpPr/>
      </dsp:nvSpPr>
      <dsp:spPr>
        <a:xfrm>
          <a:off x="99503"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fr-FR" sz="1800" b="1" kern="1200"/>
            <a:t>Meilleure compréhension des déplacements des actifs</a:t>
          </a:r>
          <a:r>
            <a:rPr lang="en-US" sz="1800" b="1" kern="1200"/>
            <a:t> </a:t>
          </a:r>
          <a:endParaRPr lang="en-US" sz="1800" kern="1200"/>
        </a:p>
      </dsp:txBody>
      <dsp:txXfrm>
        <a:off x="99503" y="2740149"/>
        <a:ext cx="3252133" cy="720000"/>
      </dsp:txXfrm>
    </dsp:sp>
    <dsp:sp modelId="{AD15ECB8-C543-4B65-973D-D123E4D4A9EA}">
      <dsp:nvSpPr>
        <dsp:cNvPr id="0" name=""/>
        <dsp:cNvSpPr/>
      </dsp:nvSpPr>
      <dsp:spPr>
        <a:xfrm>
          <a:off x="4815097" y="891188"/>
          <a:ext cx="1463460" cy="146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75033-BD75-4BB5-858C-026ABA5DA5AC}">
      <dsp:nvSpPr>
        <dsp:cNvPr id="0" name=""/>
        <dsp:cNvSpPr/>
      </dsp:nvSpPr>
      <dsp:spPr>
        <a:xfrm>
          <a:off x="3920761"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fr-FR" sz="1800" b="1" kern="1200"/>
            <a:t>Mise à jour des inventaires facilitée</a:t>
          </a:r>
          <a:endParaRPr lang="en-US" sz="1800" kern="1200"/>
        </a:p>
      </dsp:txBody>
      <dsp:txXfrm>
        <a:off x="3920761" y="2740149"/>
        <a:ext cx="3252133" cy="720000"/>
      </dsp:txXfrm>
    </dsp:sp>
    <dsp:sp modelId="{FF74EC3F-4BA6-4990-AA39-4F4E6452808B}">
      <dsp:nvSpPr>
        <dsp:cNvPr id="0" name=""/>
        <dsp:cNvSpPr/>
      </dsp:nvSpPr>
      <dsp:spPr>
        <a:xfrm>
          <a:off x="8636355" y="891188"/>
          <a:ext cx="1463460" cy="14634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ED2B9-071D-4021-9F3F-064353AA9FB3}">
      <dsp:nvSpPr>
        <dsp:cNvPr id="0" name=""/>
        <dsp:cNvSpPr/>
      </dsp:nvSpPr>
      <dsp:spPr>
        <a:xfrm>
          <a:off x="7742018"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Données plus </a:t>
          </a:r>
          <a:r>
            <a:rPr lang="en-US" sz="1800" b="1" kern="1200" err="1"/>
            <a:t>fiables</a:t>
          </a:r>
          <a:endParaRPr lang="en-US" sz="1800" kern="1200"/>
        </a:p>
      </dsp:txBody>
      <dsp:txXfrm>
        <a:off x="7742018" y="2740149"/>
        <a:ext cx="3252133" cy="72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F687-944E-5D4F-92B5-62A2353280F4}">
      <dsp:nvSpPr>
        <dsp:cNvPr id="0" name=""/>
        <dsp:cNvSpPr/>
      </dsp:nvSpPr>
      <dsp:spPr>
        <a:xfrm>
          <a:off x="0" y="0"/>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950C3-1261-6945-B277-D11402FD6927}">
      <dsp:nvSpPr>
        <dsp:cNvPr id="0" name=""/>
        <dsp:cNvSpPr/>
      </dsp:nvSpPr>
      <dsp:spPr>
        <a:xfrm>
          <a:off x="0" y="0"/>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Enhanced understanding of ICELAB through environmental condition monitoring.</a:t>
          </a:r>
          <a:endParaRPr lang="en-CA" sz="2300" kern="1200"/>
        </a:p>
      </dsp:txBody>
      <dsp:txXfrm>
        <a:off x="0" y="0"/>
        <a:ext cx="11093450" cy="536971"/>
      </dsp:txXfrm>
    </dsp:sp>
    <dsp:sp modelId="{0C66139E-EB01-E342-8BBF-BEF8B04AD816}">
      <dsp:nvSpPr>
        <dsp:cNvPr id="0" name=""/>
        <dsp:cNvSpPr/>
      </dsp:nvSpPr>
      <dsp:spPr>
        <a:xfrm>
          <a:off x="0" y="536971"/>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E37B-68AF-4D46-9976-912585650279}">
      <dsp:nvSpPr>
        <dsp:cNvPr id="0" name=""/>
        <dsp:cNvSpPr/>
      </dsp:nvSpPr>
      <dsp:spPr>
        <a:xfrm>
          <a:off x="0" y="536971"/>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Detailed mapping of heat, dust, and humidity distribution.</a:t>
          </a:r>
          <a:endParaRPr lang="en-CA" sz="2300" kern="1200"/>
        </a:p>
      </dsp:txBody>
      <dsp:txXfrm>
        <a:off x="0" y="536971"/>
        <a:ext cx="11093450" cy="536971"/>
      </dsp:txXfrm>
    </dsp:sp>
    <dsp:sp modelId="{7DFF3F84-BF68-D14D-8003-E2E629D4DF37}">
      <dsp:nvSpPr>
        <dsp:cNvPr id="0" name=""/>
        <dsp:cNvSpPr/>
      </dsp:nvSpPr>
      <dsp:spPr>
        <a:xfrm>
          <a:off x="0" y="1073943"/>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1DC8-89C7-ED48-80F8-3FDDC0FC3C22}">
      <dsp:nvSpPr>
        <dsp:cNvPr id="0" name=""/>
        <dsp:cNvSpPr/>
      </dsp:nvSpPr>
      <dsp:spPr>
        <a:xfrm>
          <a:off x="0" y="1073943"/>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Quick response through alert system for situational changes.</a:t>
          </a:r>
          <a:endParaRPr lang="en-CA" sz="2300" kern="1200"/>
        </a:p>
      </dsp:txBody>
      <dsp:txXfrm>
        <a:off x="0" y="1073943"/>
        <a:ext cx="11093450" cy="536971"/>
      </dsp:txXfrm>
    </dsp:sp>
    <dsp:sp modelId="{08F732F6-D6DA-624F-8950-A62A37B7AE6E}">
      <dsp:nvSpPr>
        <dsp:cNvPr id="0" name=""/>
        <dsp:cNvSpPr/>
      </dsp:nvSpPr>
      <dsp:spPr>
        <a:xfrm>
          <a:off x="0" y="1610915"/>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7A75C-1283-7943-A013-1A0AD818054F}">
      <dsp:nvSpPr>
        <dsp:cNvPr id="0" name=""/>
        <dsp:cNvSpPr/>
      </dsp:nvSpPr>
      <dsp:spPr>
        <a:xfrm>
          <a:off x="0" y="1610915"/>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Predictive maintenance enabled by pattern analysis.</a:t>
          </a:r>
          <a:endParaRPr lang="en-CA" sz="2300" kern="1200"/>
        </a:p>
      </dsp:txBody>
      <dsp:txXfrm>
        <a:off x="0" y="1610915"/>
        <a:ext cx="11093450" cy="5369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F687-944E-5D4F-92B5-62A2353280F4}">
      <dsp:nvSpPr>
        <dsp:cNvPr id="0" name=""/>
        <dsp:cNvSpPr/>
      </dsp:nvSpPr>
      <dsp:spPr>
        <a:xfrm>
          <a:off x="0" y="0"/>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950C3-1261-6945-B277-D11402FD6927}">
      <dsp:nvSpPr>
        <dsp:cNvPr id="0" name=""/>
        <dsp:cNvSpPr/>
      </dsp:nvSpPr>
      <dsp:spPr>
        <a:xfrm>
          <a:off x="0" y="0"/>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Meilleure compréhension d’ICELAB grâce à la surveillance des conditions environnementales.</a:t>
          </a:r>
          <a:endParaRPr lang="en-CA" sz="2000" kern="1200"/>
        </a:p>
      </dsp:txBody>
      <dsp:txXfrm>
        <a:off x="0" y="0"/>
        <a:ext cx="11093450" cy="536971"/>
      </dsp:txXfrm>
    </dsp:sp>
    <dsp:sp modelId="{0C66139E-EB01-E342-8BBF-BEF8B04AD816}">
      <dsp:nvSpPr>
        <dsp:cNvPr id="0" name=""/>
        <dsp:cNvSpPr/>
      </dsp:nvSpPr>
      <dsp:spPr>
        <a:xfrm>
          <a:off x="0" y="536971"/>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E37B-68AF-4D46-9976-912585650279}">
      <dsp:nvSpPr>
        <dsp:cNvPr id="0" name=""/>
        <dsp:cNvSpPr/>
      </dsp:nvSpPr>
      <dsp:spPr>
        <a:xfrm>
          <a:off x="0" y="536971"/>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Cartographie détaillée de la répartition de la chaleur, de la poussière et de l’humidité.</a:t>
          </a:r>
          <a:endParaRPr lang="en-CA" sz="2000" kern="1200"/>
        </a:p>
      </dsp:txBody>
      <dsp:txXfrm>
        <a:off x="0" y="536971"/>
        <a:ext cx="11093450" cy="536971"/>
      </dsp:txXfrm>
    </dsp:sp>
    <dsp:sp modelId="{7DFF3F84-BF68-D14D-8003-E2E629D4DF37}">
      <dsp:nvSpPr>
        <dsp:cNvPr id="0" name=""/>
        <dsp:cNvSpPr/>
      </dsp:nvSpPr>
      <dsp:spPr>
        <a:xfrm>
          <a:off x="0" y="1073943"/>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1DC8-89C7-ED48-80F8-3FDDC0FC3C22}">
      <dsp:nvSpPr>
        <dsp:cNvPr id="0" name=""/>
        <dsp:cNvSpPr/>
      </dsp:nvSpPr>
      <dsp:spPr>
        <a:xfrm>
          <a:off x="0" y="1073943"/>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Réponse rapide grâce à un système d’alerte pour les changements de situation.</a:t>
          </a:r>
          <a:endParaRPr lang="en-CA" sz="2000" kern="1200"/>
        </a:p>
      </dsp:txBody>
      <dsp:txXfrm>
        <a:off x="0" y="1073943"/>
        <a:ext cx="11093450" cy="536971"/>
      </dsp:txXfrm>
    </dsp:sp>
    <dsp:sp modelId="{08F732F6-D6DA-624F-8950-A62A37B7AE6E}">
      <dsp:nvSpPr>
        <dsp:cNvPr id="0" name=""/>
        <dsp:cNvSpPr/>
      </dsp:nvSpPr>
      <dsp:spPr>
        <a:xfrm>
          <a:off x="0" y="1610915"/>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7A75C-1283-7943-A013-1A0AD818054F}">
      <dsp:nvSpPr>
        <dsp:cNvPr id="0" name=""/>
        <dsp:cNvSpPr/>
      </dsp:nvSpPr>
      <dsp:spPr>
        <a:xfrm>
          <a:off x="0" y="1610915"/>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Maintenance prédictive rendue possible grâce à l’analyse des tendances.</a:t>
          </a:r>
          <a:endParaRPr lang="en-CA" sz="2000" kern="1200"/>
        </a:p>
      </dsp:txBody>
      <dsp:txXfrm>
        <a:off x="0" y="1610915"/>
        <a:ext cx="11093450" cy="53697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3F8F-13D7-443F-BA57-E5AA1F7863DE}">
      <dsp:nvSpPr>
        <dsp:cNvPr id="0" name=""/>
        <dsp:cNvSpPr/>
      </dsp:nvSpPr>
      <dsp:spPr>
        <a:xfrm>
          <a:off x="0" y="3399"/>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81FCB-A7AF-49E0-83AD-C2CB9AACA6D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AA9A0-CBD2-450C-861F-083BF6F38BDC}">
      <dsp:nvSpPr>
        <dsp:cNvPr id="0" name=""/>
        <dsp:cNvSpPr/>
      </dsp:nvSpPr>
      <dsp:spPr>
        <a:xfrm>
          <a:off x="836323" y="3399"/>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Enhanced Operational Efficiency: Create a more efficient data center operation through optimized environmental conditions.</a:t>
          </a:r>
          <a:endParaRPr lang="en-US" sz="1900" kern="1200"/>
        </a:p>
      </dsp:txBody>
      <dsp:txXfrm>
        <a:off x="836323" y="3399"/>
        <a:ext cx="10257332" cy="724089"/>
      </dsp:txXfrm>
    </dsp:sp>
    <dsp:sp modelId="{152E3FD5-8817-424D-ACB8-D295BCB284A1}">
      <dsp:nvSpPr>
        <dsp:cNvPr id="0" name=""/>
        <dsp:cNvSpPr/>
      </dsp:nvSpPr>
      <dsp:spPr>
        <a:xfrm>
          <a:off x="0" y="908511"/>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39843-C1A7-4BD6-891C-6D3D1D39D90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E82C1-E1DA-4FA1-B0E5-1C271D7B2E62}">
      <dsp:nvSpPr>
        <dsp:cNvPr id="0" name=""/>
        <dsp:cNvSpPr/>
      </dsp:nvSpPr>
      <dsp:spPr>
        <a:xfrm>
          <a:off x="836323" y="908511"/>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Cost Reduction: Achieve significant cost savings through energy efficiency and predictive maintenance.</a:t>
          </a:r>
          <a:endParaRPr lang="en-US" sz="1900" kern="1200"/>
        </a:p>
      </dsp:txBody>
      <dsp:txXfrm>
        <a:off x="836323" y="908511"/>
        <a:ext cx="10257332" cy="724089"/>
      </dsp:txXfrm>
    </dsp:sp>
    <dsp:sp modelId="{6E6FFF8A-EF5C-4E49-84E9-DB88AC045545}">
      <dsp:nvSpPr>
        <dsp:cNvPr id="0" name=""/>
        <dsp:cNvSpPr/>
      </dsp:nvSpPr>
      <dsp:spPr>
        <a:xfrm>
          <a:off x="0" y="1813624"/>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C57AC-F8F4-4EAC-BD12-EC41A7088B0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A633D-B7A7-4233-9BDE-6D23822F2802}">
      <dsp:nvSpPr>
        <dsp:cNvPr id="0" name=""/>
        <dsp:cNvSpPr/>
      </dsp:nvSpPr>
      <dsp:spPr>
        <a:xfrm>
          <a:off x="836323" y="1813624"/>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Downtime Reduction: Minimize downtime by rapidly identifying and addressing environmental threats.</a:t>
          </a:r>
          <a:endParaRPr lang="en-US" sz="1900" kern="1200"/>
        </a:p>
      </dsp:txBody>
      <dsp:txXfrm>
        <a:off x="836323" y="1813624"/>
        <a:ext cx="10257332" cy="724089"/>
      </dsp:txXfrm>
    </dsp:sp>
    <dsp:sp modelId="{EE24D73F-7B69-4A33-888F-08323217CD10}">
      <dsp:nvSpPr>
        <dsp:cNvPr id="0" name=""/>
        <dsp:cNvSpPr/>
      </dsp:nvSpPr>
      <dsp:spPr>
        <a:xfrm>
          <a:off x="0" y="2718736"/>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8790F-95BF-4A04-8F37-AF2CF333610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B80C3-AEE2-47C6-B247-FC6D12C74A29}">
      <dsp:nvSpPr>
        <dsp:cNvPr id="0" name=""/>
        <dsp:cNvSpPr/>
      </dsp:nvSpPr>
      <dsp:spPr>
        <a:xfrm>
          <a:off x="836323" y="2718736"/>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Risk Mitigation: Proactively mitigate risks related to equipment failure or damage.</a:t>
          </a:r>
          <a:endParaRPr lang="en-US" sz="1900" kern="1200"/>
        </a:p>
      </dsp:txBody>
      <dsp:txXfrm>
        <a:off x="836323" y="2718736"/>
        <a:ext cx="10257332" cy="724089"/>
      </dsp:txXfrm>
    </dsp:sp>
    <dsp:sp modelId="{6FD98AA4-F81F-48BC-AD22-936ECDBCBB67}">
      <dsp:nvSpPr>
        <dsp:cNvPr id="0" name=""/>
        <dsp:cNvSpPr/>
      </dsp:nvSpPr>
      <dsp:spPr>
        <a:xfrm>
          <a:off x="0" y="3623848"/>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F31C2-4BDD-4F5E-877B-5BE7BC6939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AAF200-4BDA-4DD5-8BAC-25068D7FFE38}">
      <dsp:nvSpPr>
        <dsp:cNvPr id="0" name=""/>
        <dsp:cNvSpPr/>
      </dsp:nvSpPr>
      <dsp:spPr>
        <a:xfrm>
          <a:off x="836323" y="3623848"/>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Data-Driven Decision Making: Drive business decisions and strategy using the data and insights generated from the environmental monitoring.</a:t>
          </a:r>
          <a:endParaRPr lang="en-US" sz="1900" kern="1200"/>
        </a:p>
      </dsp:txBody>
      <dsp:txXfrm>
        <a:off x="836323" y="3623848"/>
        <a:ext cx="10257332" cy="7240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3F8F-13D7-443F-BA57-E5AA1F7863DE}">
      <dsp:nvSpPr>
        <dsp:cNvPr id="0" name=""/>
        <dsp:cNvSpPr/>
      </dsp:nvSpPr>
      <dsp:spPr>
        <a:xfrm>
          <a:off x="0" y="3399"/>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81FCB-A7AF-49E0-83AD-C2CB9AACA6D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AA9A0-CBD2-450C-861F-083BF6F38BDC}">
      <dsp:nvSpPr>
        <dsp:cNvPr id="0" name=""/>
        <dsp:cNvSpPr/>
      </dsp:nvSpPr>
      <dsp:spPr>
        <a:xfrm>
          <a:off x="836323" y="3399"/>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Efficacité opérationnelle améliorée : Créer une exploitation de centre de données plus efficace grâce à l’optimisation des conditions environnementales.</a:t>
          </a:r>
          <a:endParaRPr lang="en-US" sz="1800" kern="1200"/>
        </a:p>
      </dsp:txBody>
      <dsp:txXfrm>
        <a:off x="836323" y="3399"/>
        <a:ext cx="10257332" cy="724089"/>
      </dsp:txXfrm>
    </dsp:sp>
    <dsp:sp modelId="{152E3FD5-8817-424D-ACB8-D295BCB284A1}">
      <dsp:nvSpPr>
        <dsp:cNvPr id="0" name=""/>
        <dsp:cNvSpPr/>
      </dsp:nvSpPr>
      <dsp:spPr>
        <a:xfrm>
          <a:off x="0" y="908511"/>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39843-C1A7-4BD6-891C-6D3D1D39D90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E82C1-E1DA-4FA1-B0E5-1C271D7B2E62}">
      <dsp:nvSpPr>
        <dsp:cNvPr id="0" name=""/>
        <dsp:cNvSpPr/>
      </dsp:nvSpPr>
      <dsp:spPr>
        <a:xfrm>
          <a:off x="836323" y="908511"/>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Réduction des coûts : Réaliser des économies importantes grâce à l’efficacité énergétique et à la maintenance prédictive.</a:t>
          </a:r>
          <a:endParaRPr lang="en-US" sz="1800" kern="1200"/>
        </a:p>
      </dsp:txBody>
      <dsp:txXfrm>
        <a:off x="836323" y="908511"/>
        <a:ext cx="10257332" cy="724089"/>
      </dsp:txXfrm>
    </dsp:sp>
    <dsp:sp modelId="{6E6FFF8A-EF5C-4E49-84E9-DB88AC045545}">
      <dsp:nvSpPr>
        <dsp:cNvPr id="0" name=""/>
        <dsp:cNvSpPr/>
      </dsp:nvSpPr>
      <dsp:spPr>
        <a:xfrm>
          <a:off x="0" y="1813624"/>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C57AC-F8F4-4EAC-BD12-EC41A7088B0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A633D-B7A7-4233-9BDE-6D23822F2802}">
      <dsp:nvSpPr>
        <dsp:cNvPr id="0" name=""/>
        <dsp:cNvSpPr/>
      </dsp:nvSpPr>
      <dsp:spPr>
        <a:xfrm>
          <a:off x="836323" y="1813624"/>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Réduction des temps d’arrêt : Minimiser les interruptions en identifiant et en traitant rapidement les menaces environnementales.</a:t>
          </a:r>
          <a:endParaRPr lang="en-US" sz="1800" b="1" kern="1200"/>
        </a:p>
      </dsp:txBody>
      <dsp:txXfrm>
        <a:off x="836323" y="1813624"/>
        <a:ext cx="10257332" cy="724089"/>
      </dsp:txXfrm>
    </dsp:sp>
    <dsp:sp modelId="{EE24D73F-7B69-4A33-888F-08323217CD10}">
      <dsp:nvSpPr>
        <dsp:cNvPr id="0" name=""/>
        <dsp:cNvSpPr/>
      </dsp:nvSpPr>
      <dsp:spPr>
        <a:xfrm>
          <a:off x="0" y="2718736"/>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8790F-95BF-4A04-8F37-AF2CF333610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B80C3-AEE2-47C6-B247-FC6D12C74A29}">
      <dsp:nvSpPr>
        <dsp:cNvPr id="0" name=""/>
        <dsp:cNvSpPr/>
      </dsp:nvSpPr>
      <dsp:spPr>
        <a:xfrm>
          <a:off x="836323" y="2718736"/>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Atténuation des risques : Réduire de manière proactive les risques liés aux pannes ou aux dommages des équipements.</a:t>
          </a:r>
          <a:endParaRPr lang="en-US" sz="1800" b="1" kern="1200"/>
        </a:p>
      </dsp:txBody>
      <dsp:txXfrm>
        <a:off x="836323" y="2718736"/>
        <a:ext cx="10257332" cy="724089"/>
      </dsp:txXfrm>
    </dsp:sp>
    <dsp:sp modelId="{6FD98AA4-F81F-48BC-AD22-936ECDBCBB67}">
      <dsp:nvSpPr>
        <dsp:cNvPr id="0" name=""/>
        <dsp:cNvSpPr/>
      </dsp:nvSpPr>
      <dsp:spPr>
        <a:xfrm>
          <a:off x="0" y="3623848"/>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F31C2-4BDD-4F5E-877B-5BE7BC6939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AAF200-4BDA-4DD5-8BAC-25068D7FFE38}">
      <dsp:nvSpPr>
        <dsp:cNvPr id="0" name=""/>
        <dsp:cNvSpPr/>
      </dsp:nvSpPr>
      <dsp:spPr>
        <a:xfrm>
          <a:off x="836323" y="3623848"/>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Prise de décisions basée sur les données : Orienter les décisions et la stratégie d’affaires grâce aux données et aux informations générées par la surveillance environnementale.</a:t>
          </a:r>
          <a:endParaRPr lang="en-US" sz="1800" b="1" kern="1200"/>
        </a:p>
      </dsp:txBody>
      <dsp:txXfrm>
        <a:off x="836323" y="3623848"/>
        <a:ext cx="10257332" cy="7240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1BF4B-A7F1-4D8A-A6E5-A2ECA12B08BF}">
      <dsp:nvSpPr>
        <dsp:cNvPr id="0" name=""/>
        <dsp:cNvSpPr/>
      </dsp:nvSpPr>
      <dsp:spPr>
        <a:xfrm>
          <a:off x="911828"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F2819-28B0-4906-8D51-6B5066F5727E}">
      <dsp:nvSpPr>
        <dsp:cNvPr id="0" name=""/>
        <dsp:cNvSpPr/>
      </dsp:nvSpPr>
      <dsp:spPr>
        <a:xfrm>
          <a:off x="41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Enhanced Equipment Lifespan</a:t>
          </a:r>
          <a:endParaRPr lang="en-US" sz="1600" kern="1200"/>
        </a:p>
      </dsp:txBody>
      <dsp:txXfrm>
        <a:off x="416828" y="2355670"/>
        <a:ext cx="1800000" cy="720000"/>
      </dsp:txXfrm>
    </dsp:sp>
    <dsp:sp modelId="{D326D198-9003-4F81-B936-B8D121FBAE9C}">
      <dsp:nvSpPr>
        <dsp:cNvPr id="0" name=""/>
        <dsp:cNvSpPr/>
      </dsp:nvSpPr>
      <dsp:spPr>
        <a:xfrm>
          <a:off x="3026828"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FFA4FA-C1F2-4F2F-B1E7-25C7F6FE4AB7}">
      <dsp:nvSpPr>
        <dsp:cNvPr id="0" name=""/>
        <dsp:cNvSpPr/>
      </dsp:nvSpPr>
      <dsp:spPr>
        <a:xfrm>
          <a:off x="2531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Improved Energy Efficiency</a:t>
          </a:r>
          <a:endParaRPr lang="en-US" sz="1600" kern="1200"/>
        </a:p>
      </dsp:txBody>
      <dsp:txXfrm>
        <a:off x="2531828" y="2355670"/>
        <a:ext cx="1800000" cy="720000"/>
      </dsp:txXfrm>
    </dsp:sp>
    <dsp:sp modelId="{F5C29854-14F2-4F4A-BC81-A3314713A9C1}">
      <dsp:nvSpPr>
        <dsp:cNvPr id="0" name=""/>
        <dsp:cNvSpPr/>
      </dsp:nvSpPr>
      <dsp:spPr>
        <a:xfrm>
          <a:off x="5141828"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D845D-44D2-4559-B791-9EA546E19E42}">
      <dsp:nvSpPr>
        <dsp:cNvPr id="0" name=""/>
        <dsp:cNvSpPr/>
      </dsp:nvSpPr>
      <dsp:spPr>
        <a:xfrm>
          <a:off x="464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Prevention of Downtime</a:t>
          </a:r>
          <a:endParaRPr lang="en-US" sz="1600" kern="1200"/>
        </a:p>
      </dsp:txBody>
      <dsp:txXfrm>
        <a:off x="4646828" y="2355670"/>
        <a:ext cx="1800000" cy="720000"/>
      </dsp:txXfrm>
    </dsp:sp>
    <dsp:sp modelId="{683CFDC0-CA66-46D4-9617-A29B8C6D4151}">
      <dsp:nvSpPr>
        <dsp:cNvPr id="0" name=""/>
        <dsp:cNvSpPr/>
      </dsp:nvSpPr>
      <dsp:spPr>
        <a:xfrm>
          <a:off x="7256828"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C46C3-85A6-4894-86BF-24E430ECB2A6}">
      <dsp:nvSpPr>
        <dsp:cNvPr id="0" name=""/>
        <dsp:cNvSpPr/>
      </dsp:nvSpPr>
      <dsp:spPr>
        <a:xfrm>
          <a:off x="6761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Improved Decision Making</a:t>
          </a:r>
          <a:endParaRPr lang="en-US" sz="1600" kern="1200"/>
        </a:p>
      </dsp:txBody>
      <dsp:txXfrm>
        <a:off x="6761828" y="2355670"/>
        <a:ext cx="1800000" cy="720000"/>
      </dsp:txXfrm>
    </dsp:sp>
    <dsp:sp modelId="{572D4303-0BDB-4D8E-A867-FDA350D32768}">
      <dsp:nvSpPr>
        <dsp:cNvPr id="0" name=""/>
        <dsp:cNvSpPr/>
      </dsp:nvSpPr>
      <dsp:spPr>
        <a:xfrm>
          <a:off x="9371828"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732-E1D7-4E04-83A1-890033210AD3}">
      <dsp:nvSpPr>
        <dsp:cNvPr id="0" name=""/>
        <dsp:cNvSpPr/>
      </dsp:nvSpPr>
      <dsp:spPr>
        <a:xfrm>
          <a:off x="887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Saves Cost</a:t>
          </a:r>
          <a:endParaRPr lang="en-US" sz="1600" kern="1200"/>
        </a:p>
      </dsp:txBody>
      <dsp:txXfrm>
        <a:off x="8876828"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6E30F-2B56-4AD8-B787-8EB4C4911693}">
      <dsp:nvSpPr>
        <dsp:cNvPr id="0" name=""/>
        <dsp:cNvSpPr/>
      </dsp:nvSpPr>
      <dsp:spPr>
        <a:xfrm>
          <a:off x="1217710" y="378558"/>
          <a:ext cx="760957" cy="760957"/>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67D1-5EC3-4613-9C0A-B3B9E6999C54}">
      <dsp:nvSpPr>
        <dsp:cNvPr id="0" name=""/>
        <dsp:cNvSpPr/>
      </dsp:nvSpPr>
      <dsp:spPr>
        <a:xfrm>
          <a:off x="752680"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Buildings </a:t>
          </a:r>
        </a:p>
      </dsp:txBody>
      <dsp:txXfrm>
        <a:off x="752680" y="1415965"/>
        <a:ext cx="1691015" cy="676406"/>
      </dsp:txXfrm>
    </dsp:sp>
    <dsp:sp modelId="{1FCCDE19-3444-45C0-A162-78A8880E5D9D}">
      <dsp:nvSpPr>
        <dsp:cNvPr id="0" name=""/>
        <dsp:cNvSpPr/>
      </dsp:nvSpPr>
      <dsp:spPr>
        <a:xfrm>
          <a:off x="3204653" y="378558"/>
          <a:ext cx="760957" cy="760957"/>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0A94D-229D-4092-B5A0-D147B3BB16A3}">
      <dsp:nvSpPr>
        <dsp:cNvPr id="0" name=""/>
        <dsp:cNvSpPr/>
      </dsp:nvSpPr>
      <dsp:spPr>
        <a:xfrm>
          <a:off x="2739624"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Agriculture</a:t>
          </a:r>
        </a:p>
      </dsp:txBody>
      <dsp:txXfrm>
        <a:off x="2739624" y="1415965"/>
        <a:ext cx="1691015" cy="676406"/>
      </dsp:txXfrm>
    </dsp:sp>
    <dsp:sp modelId="{3DFFCA90-0AA1-473D-949B-74A007201C8A}">
      <dsp:nvSpPr>
        <dsp:cNvPr id="0" name=""/>
        <dsp:cNvSpPr/>
      </dsp:nvSpPr>
      <dsp:spPr>
        <a:xfrm>
          <a:off x="5191596" y="378558"/>
          <a:ext cx="760957" cy="760957"/>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4A7A5-7DA7-443A-AA2C-1320D670EC96}">
      <dsp:nvSpPr>
        <dsp:cNvPr id="0" name=""/>
        <dsp:cNvSpPr/>
      </dsp:nvSpPr>
      <dsp:spPr>
        <a:xfrm>
          <a:off x="4726567"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Cities.</a:t>
          </a:r>
        </a:p>
      </dsp:txBody>
      <dsp:txXfrm>
        <a:off x="4726567" y="1415965"/>
        <a:ext cx="1691015" cy="676406"/>
      </dsp:txXfrm>
    </dsp:sp>
    <dsp:sp modelId="{10D34244-4C60-4A12-B5ED-FC7FB18C6475}">
      <dsp:nvSpPr>
        <dsp:cNvPr id="0" name=""/>
        <dsp:cNvSpPr/>
      </dsp:nvSpPr>
      <dsp:spPr>
        <a:xfrm>
          <a:off x="2211181" y="2515125"/>
          <a:ext cx="760957" cy="760957"/>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0A800-C629-4501-A340-90E4FFED27BA}">
      <dsp:nvSpPr>
        <dsp:cNvPr id="0" name=""/>
        <dsp:cNvSpPr/>
      </dsp:nvSpPr>
      <dsp:spPr>
        <a:xfrm>
          <a:off x="1746152"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Connected Healthcare</a:t>
          </a:r>
        </a:p>
      </dsp:txBody>
      <dsp:txXfrm>
        <a:off x="1746152" y="3552532"/>
        <a:ext cx="1691015" cy="676406"/>
      </dsp:txXfrm>
    </dsp:sp>
    <dsp:sp modelId="{673A4A14-CAA3-4E8E-8D9B-8950C828B65C}">
      <dsp:nvSpPr>
        <dsp:cNvPr id="0" name=""/>
        <dsp:cNvSpPr/>
      </dsp:nvSpPr>
      <dsp:spPr>
        <a:xfrm>
          <a:off x="4198125" y="2515125"/>
          <a:ext cx="760957" cy="760957"/>
        </a:xfrm>
        <a:prstGeom prst="rect">
          <a:avLst/>
        </a:prstGeom>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5AA00-D16B-4D17-8D05-9B4677E03062}">
      <dsp:nvSpPr>
        <dsp:cNvPr id="0" name=""/>
        <dsp:cNvSpPr/>
      </dsp:nvSpPr>
      <dsp:spPr>
        <a:xfrm>
          <a:off x="3733095"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infrastructure</a:t>
          </a:r>
        </a:p>
      </dsp:txBody>
      <dsp:txXfrm>
        <a:off x="3733095" y="3552532"/>
        <a:ext cx="1691015" cy="6764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1BF4B-A7F1-4D8A-A6E5-A2ECA12B08BF}">
      <dsp:nvSpPr>
        <dsp:cNvPr id="0" name=""/>
        <dsp:cNvSpPr/>
      </dsp:nvSpPr>
      <dsp:spPr>
        <a:xfrm>
          <a:off x="911828" y="111682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F2819-28B0-4906-8D51-6B5066F5727E}">
      <dsp:nvSpPr>
        <dsp:cNvPr id="0" name=""/>
        <dsp:cNvSpPr/>
      </dsp:nvSpPr>
      <dsp:spPr>
        <a:xfrm>
          <a:off x="41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fr-FR" sz="1600" b="0" kern="1200"/>
            <a:t>Durée de vie des équipements prolongée</a:t>
          </a:r>
          <a:endParaRPr lang="en-US" sz="1600" b="0" kern="1200"/>
        </a:p>
      </dsp:txBody>
      <dsp:txXfrm>
        <a:off x="416828" y="2244509"/>
        <a:ext cx="1800000" cy="990000"/>
      </dsp:txXfrm>
    </dsp:sp>
    <dsp:sp modelId="{D326D198-9003-4F81-B936-B8D121FBAE9C}">
      <dsp:nvSpPr>
        <dsp:cNvPr id="0" name=""/>
        <dsp:cNvSpPr/>
      </dsp:nvSpPr>
      <dsp:spPr>
        <a:xfrm>
          <a:off x="3026828" y="11168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FFA4FA-C1F2-4F2F-B1E7-25C7F6FE4AB7}">
      <dsp:nvSpPr>
        <dsp:cNvPr id="0" name=""/>
        <dsp:cNvSpPr/>
      </dsp:nvSpPr>
      <dsp:spPr>
        <a:xfrm>
          <a:off x="2531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Efficacité</a:t>
          </a:r>
          <a:r>
            <a:rPr lang="en-US" sz="1600" b="0" kern="1200"/>
            <a:t> </a:t>
          </a:r>
          <a:r>
            <a:rPr lang="en-US" sz="1600" b="0" kern="1200" err="1"/>
            <a:t>énergétique</a:t>
          </a:r>
          <a:r>
            <a:rPr lang="en-US" sz="1600" b="0" kern="1200"/>
            <a:t> </a:t>
          </a:r>
          <a:r>
            <a:rPr lang="en-US" sz="1600" b="0" kern="1200" err="1"/>
            <a:t>améliorée</a:t>
          </a:r>
          <a:endParaRPr lang="en-US" sz="1600" b="0" kern="1200"/>
        </a:p>
      </dsp:txBody>
      <dsp:txXfrm>
        <a:off x="2531828" y="2244509"/>
        <a:ext cx="1800000" cy="990000"/>
      </dsp:txXfrm>
    </dsp:sp>
    <dsp:sp modelId="{F5C29854-14F2-4F4A-BC81-A3314713A9C1}">
      <dsp:nvSpPr>
        <dsp:cNvPr id="0" name=""/>
        <dsp:cNvSpPr/>
      </dsp:nvSpPr>
      <dsp:spPr>
        <a:xfrm>
          <a:off x="5141828" y="11168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D845D-44D2-4559-B791-9EA546E19E42}">
      <dsp:nvSpPr>
        <dsp:cNvPr id="0" name=""/>
        <dsp:cNvSpPr/>
      </dsp:nvSpPr>
      <dsp:spPr>
        <a:xfrm>
          <a:off x="464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Prévention</a:t>
          </a:r>
          <a:r>
            <a:rPr lang="en-US" sz="1600" b="0" kern="1200"/>
            <a:t> des temps </a:t>
          </a:r>
          <a:r>
            <a:rPr lang="en-US" sz="1600" b="0" kern="1200" err="1"/>
            <a:t>d’arrêt</a:t>
          </a:r>
          <a:endParaRPr lang="en-US" sz="1600" b="0" kern="1200"/>
        </a:p>
      </dsp:txBody>
      <dsp:txXfrm>
        <a:off x="4646828" y="2244509"/>
        <a:ext cx="1800000" cy="990000"/>
      </dsp:txXfrm>
    </dsp:sp>
    <dsp:sp modelId="{683CFDC0-CA66-46D4-9617-A29B8C6D4151}">
      <dsp:nvSpPr>
        <dsp:cNvPr id="0" name=""/>
        <dsp:cNvSpPr/>
      </dsp:nvSpPr>
      <dsp:spPr>
        <a:xfrm>
          <a:off x="7256828" y="111682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C46C3-85A6-4894-86BF-24E430ECB2A6}">
      <dsp:nvSpPr>
        <dsp:cNvPr id="0" name=""/>
        <dsp:cNvSpPr/>
      </dsp:nvSpPr>
      <dsp:spPr>
        <a:xfrm>
          <a:off x="6761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fr-FR" sz="1600" b="0" kern="1200"/>
            <a:t>Amélioration de la prise de décision</a:t>
          </a:r>
          <a:endParaRPr lang="en-US" sz="1600" b="0" kern="1200"/>
        </a:p>
      </dsp:txBody>
      <dsp:txXfrm>
        <a:off x="6761828" y="2244509"/>
        <a:ext cx="1800000" cy="990000"/>
      </dsp:txXfrm>
    </dsp:sp>
    <dsp:sp modelId="{572D4303-0BDB-4D8E-A867-FDA350D32768}">
      <dsp:nvSpPr>
        <dsp:cNvPr id="0" name=""/>
        <dsp:cNvSpPr/>
      </dsp:nvSpPr>
      <dsp:spPr>
        <a:xfrm>
          <a:off x="9371828" y="11168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732-E1D7-4E04-83A1-890033210AD3}">
      <dsp:nvSpPr>
        <dsp:cNvPr id="0" name=""/>
        <dsp:cNvSpPr/>
      </dsp:nvSpPr>
      <dsp:spPr>
        <a:xfrm>
          <a:off x="887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Réduction</a:t>
          </a:r>
          <a:r>
            <a:rPr lang="en-US" sz="1600" b="0" kern="1200"/>
            <a:t> des </a:t>
          </a:r>
          <a:r>
            <a:rPr lang="en-US" sz="1600" b="0" kern="1200" err="1"/>
            <a:t>coûts</a:t>
          </a:r>
          <a:endParaRPr lang="en-US" sz="1600" b="0" kern="1200"/>
        </a:p>
      </dsp:txBody>
      <dsp:txXfrm>
        <a:off x="8876828" y="2244509"/>
        <a:ext cx="1800000" cy="99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939189"/>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Experience Innovation:</a:t>
          </a:r>
        </a:p>
      </dsp:txBody>
      <dsp:txXfrm>
        <a:off x="6765" y="2203152"/>
        <a:ext cx="3307499" cy="496124"/>
      </dsp:txXfrm>
    </dsp:sp>
    <dsp:sp modelId="{296D686E-117C-42E3-97C0-9873A0E6BF68}">
      <dsp:nvSpPr>
        <dsp:cNvPr id="0" name=""/>
        <dsp:cNvSpPr/>
      </dsp:nvSpPr>
      <dsp:spPr>
        <a:xfrm>
          <a:off x="6765"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cutting edge IoT solutions.</a:t>
          </a:r>
        </a:p>
      </dsp:txBody>
      <dsp:txXfrm>
        <a:off x="6765" y="2748736"/>
        <a:ext cx="3307499" cy="663411"/>
      </dsp:txXfrm>
    </dsp:sp>
    <dsp:sp modelId="{55307413-0E83-4450-BAC6-8FA34C3735A9}">
      <dsp:nvSpPr>
        <dsp:cNvPr id="0" name=""/>
        <dsp:cNvSpPr/>
      </dsp:nvSpPr>
      <dsp:spPr>
        <a:xfrm>
          <a:off x="4968015" y="939189"/>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Live Demonstrations:</a:t>
          </a:r>
        </a:p>
      </dsp:txBody>
      <dsp:txXfrm>
        <a:off x="3893078" y="2203152"/>
        <a:ext cx="3307499" cy="496124"/>
      </dsp:txXfrm>
    </dsp:sp>
    <dsp:sp modelId="{3ADD6A68-2FA2-4875-A7A6-9047021D0BD1}">
      <dsp:nvSpPr>
        <dsp:cNvPr id="0" name=""/>
        <dsp:cNvSpPr/>
      </dsp:nvSpPr>
      <dsp:spPr>
        <a:xfrm>
          <a:off x="3893078"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See our technology in action and understand its real-world applications.</a:t>
          </a:r>
        </a:p>
      </dsp:txBody>
      <dsp:txXfrm>
        <a:off x="3893078" y="2748736"/>
        <a:ext cx="3307499" cy="663411"/>
      </dsp:txXfrm>
    </dsp:sp>
    <dsp:sp modelId="{7D1F7AE6-5E10-4BF2-A2B2-B01E5D547923}">
      <dsp:nvSpPr>
        <dsp:cNvPr id="0" name=""/>
        <dsp:cNvSpPr/>
      </dsp:nvSpPr>
      <dsp:spPr>
        <a:xfrm>
          <a:off x="8854328" y="939189"/>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Explore Insights:</a:t>
          </a:r>
        </a:p>
      </dsp:txBody>
      <dsp:txXfrm>
        <a:off x="7779390" y="2203152"/>
        <a:ext cx="3307499" cy="496124"/>
      </dsp:txXfrm>
    </dsp:sp>
    <dsp:sp modelId="{D377C807-DB4D-49ED-A524-1B0481B55B10}">
      <dsp:nvSpPr>
        <dsp:cNvPr id="0" name=""/>
        <dsp:cNvSpPr/>
      </dsp:nvSpPr>
      <dsp:spPr>
        <a:xfrm>
          <a:off x="7779390"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Engage with our team of IoT specialists to get answers to your questions.</a:t>
          </a:r>
        </a:p>
      </dsp:txBody>
      <dsp:txXfrm>
        <a:off x="7779390" y="2748736"/>
        <a:ext cx="3307499" cy="66341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915900"/>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Découvrez</a:t>
          </a:r>
          <a:r>
            <a:rPr lang="en-US" sz="2100" kern="1200"/>
            <a:t> </a:t>
          </a:r>
          <a:r>
            <a:rPr lang="en-US" sz="2100" kern="1200" err="1"/>
            <a:t>l’innovation</a:t>
          </a:r>
          <a:endParaRPr lang="en-US" sz="2100" kern="1200"/>
        </a:p>
      </dsp:txBody>
      <dsp:txXfrm>
        <a:off x="6765" y="2181865"/>
        <a:ext cx="3307499" cy="496124"/>
      </dsp:txXfrm>
    </dsp:sp>
    <dsp:sp modelId="{296D686E-117C-42E3-97C0-9873A0E6BF68}">
      <dsp:nvSpPr>
        <dsp:cNvPr id="0" name=""/>
        <dsp:cNvSpPr/>
      </dsp:nvSpPr>
      <dsp:spPr>
        <a:xfrm>
          <a:off x="6765"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Explorez les solutions IoT de pointe.</a:t>
          </a:r>
          <a:endParaRPr lang="en-US" sz="1600" kern="1200"/>
        </a:p>
      </dsp:txBody>
      <dsp:txXfrm>
        <a:off x="6765" y="2728380"/>
        <a:ext cx="3307499" cy="707057"/>
      </dsp:txXfrm>
    </dsp:sp>
    <dsp:sp modelId="{55307413-0E83-4450-BAC6-8FA34C3735A9}">
      <dsp:nvSpPr>
        <dsp:cNvPr id="0" name=""/>
        <dsp:cNvSpPr/>
      </dsp:nvSpPr>
      <dsp:spPr>
        <a:xfrm>
          <a:off x="4968015" y="915900"/>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Démonstrations</a:t>
          </a:r>
          <a:r>
            <a:rPr lang="en-US" sz="2100" kern="1200"/>
            <a:t> </a:t>
          </a:r>
          <a:r>
            <a:rPr lang="en-US" sz="2100" kern="1200" err="1"/>
            <a:t>en</a:t>
          </a:r>
          <a:r>
            <a:rPr lang="en-US" sz="2100" kern="1200"/>
            <a:t> direct</a:t>
          </a:r>
        </a:p>
      </dsp:txBody>
      <dsp:txXfrm>
        <a:off x="3893078" y="2181865"/>
        <a:ext cx="3307499" cy="496124"/>
      </dsp:txXfrm>
    </dsp:sp>
    <dsp:sp modelId="{3ADD6A68-2FA2-4875-A7A6-9047021D0BD1}">
      <dsp:nvSpPr>
        <dsp:cNvPr id="0" name=""/>
        <dsp:cNvSpPr/>
      </dsp:nvSpPr>
      <dsp:spPr>
        <a:xfrm>
          <a:off x="3893078"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Voyez notre technologie en action et comprenez ses applications concrètes.</a:t>
          </a:r>
          <a:endParaRPr lang="en-US" sz="1600" kern="1200"/>
        </a:p>
      </dsp:txBody>
      <dsp:txXfrm>
        <a:off x="3893078" y="2728380"/>
        <a:ext cx="3307499" cy="707057"/>
      </dsp:txXfrm>
    </dsp:sp>
    <dsp:sp modelId="{7D1F7AE6-5E10-4BF2-A2B2-B01E5D547923}">
      <dsp:nvSpPr>
        <dsp:cNvPr id="0" name=""/>
        <dsp:cNvSpPr/>
      </dsp:nvSpPr>
      <dsp:spPr>
        <a:xfrm>
          <a:off x="8854328" y="915900"/>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Explorez</a:t>
          </a:r>
          <a:r>
            <a:rPr lang="en-US" sz="2100" kern="1200"/>
            <a:t> les perspectives</a:t>
          </a:r>
        </a:p>
      </dsp:txBody>
      <dsp:txXfrm>
        <a:off x="7779390" y="2181865"/>
        <a:ext cx="3307499" cy="496124"/>
      </dsp:txXfrm>
    </dsp:sp>
    <dsp:sp modelId="{D377C807-DB4D-49ED-A524-1B0481B55B10}">
      <dsp:nvSpPr>
        <dsp:cNvPr id="0" name=""/>
        <dsp:cNvSpPr/>
      </dsp:nvSpPr>
      <dsp:spPr>
        <a:xfrm>
          <a:off x="7779390"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Échangez avec notre équipe de spécialistes IoT pour obtenir des réponses à vos questions.</a:t>
          </a:r>
          <a:endParaRPr lang="en-US" sz="1600" kern="1200"/>
        </a:p>
      </dsp:txBody>
      <dsp:txXfrm>
        <a:off x="7779390" y="2728380"/>
        <a:ext cx="3307499" cy="707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6E30F-2B56-4AD8-B787-8EB4C4911693}">
      <dsp:nvSpPr>
        <dsp:cNvPr id="0" name=""/>
        <dsp:cNvSpPr/>
      </dsp:nvSpPr>
      <dsp:spPr>
        <a:xfrm>
          <a:off x="1217710" y="378558"/>
          <a:ext cx="760957" cy="760957"/>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67D1-5EC3-4613-9C0A-B3B9E6999C54}">
      <dsp:nvSpPr>
        <dsp:cNvPr id="0" name=""/>
        <dsp:cNvSpPr/>
      </dsp:nvSpPr>
      <dsp:spPr>
        <a:xfrm>
          <a:off x="752680"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Bâtiments Intelligents</a:t>
          </a:r>
          <a:endParaRPr lang="en-US" sz="2000" kern="1200" noProof="1"/>
        </a:p>
      </dsp:txBody>
      <dsp:txXfrm>
        <a:off x="752680" y="1415965"/>
        <a:ext cx="1691015" cy="676406"/>
      </dsp:txXfrm>
    </dsp:sp>
    <dsp:sp modelId="{1FCCDE19-3444-45C0-A162-78A8880E5D9D}">
      <dsp:nvSpPr>
        <dsp:cNvPr id="0" name=""/>
        <dsp:cNvSpPr/>
      </dsp:nvSpPr>
      <dsp:spPr>
        <a:xfrm>
          <a:off x="3204653" y="378558"/>
          <a:ext cx="760957" cy="760957"/>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0A94D-229D-4092-B5A0-D147B3BB16A3}">
      <dsp:nvSpPr>
        <dsp:cNvPr id="0" name=""/>
        <dsp:cNvSpPr/>
      </dsp:nvSpPr>
      <dsp:spPr>
        <a:xfrm>
          <a:off x="2739624"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t>Agriculture</a:t>
          </a:r>
          <a:r>
            <a:rPr lang="en-US" sz="2000" kern="1200" noProof="1">
              <a:latin typeface="Arial"/>
            </a:rPr>
            <a:t> Intelligente</a:t>
          </a:r>
          <a:endParaRPr lang="en-US" sz="2000" kern="1200" noProof="1"/>
        </a:p>
      </dsp:txBody>
      <dsp:txXfrm>
        <a:off x="2739624" y="1415965"/>
        <a:ext cx="1691015" cy="676406"/>
      </dsp:txXfrm>
    </dsp:sp>
    <dsp:sp modelId="{3DFFCA90-0AA1-473D-949B-74A007201C8A}">
      <dsp:nvSpPr>
        <dsp:cNvPr id="0" name=""/>
        <dsp:cNvSpPr/>
      </dsp:nvSpPr>
      <dsp:spPr>
        <a:xfrm>
          <a:off x="5191596" y="378558"/>
          <a:ext cx="760957" cy="760957"/>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4A7A5-7DA7-443A-AA2C-1320D670EC96}">
      <dsp:nvSpPr>
        <dsp:cNvPr id="0" name=""/>
        <dsp:cNvSpPr/>
      </dsp:nvSpPr>
      <dsp:spPr>
        <a:xfrm>
          <a:off x="4726567"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Villes Intelligentes</a:t>
          </a:r>
          <a:endParaRPr lang="en-US" sz="2000" kern="1200" noProof="1"/>
        </a:p>
      </dsp:txBody>
      <dsp:txXfrm>
        <a:off x="4726567" y="1415965"/>
        <a:ext cx="1691015" cy="676406"/>
      </dsp:txXfrm>
    </dsp:sp>
    <dsp:sp modelId="{10D34244-4C60-4A12-B5ED-FC7FB18C6475}">
      <dsp:nvSpPr>
        <dsp:cNvPr id="0" name=""/>
        <dsp:cNvSpPr/>
      </dsp:nvSpPr>
      <dsp:spPr>
        <a:xfrm>
          <a:off x="2211181" y="2515125"/>
          <a:ext cx="760957" cy="760957"/>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0A800-C629-4501-A340-90E4FFED27BA}">
      <dsp:nvSpPr>
        <dsp:cNvPr id="0" name=""/>
        <dsp:cNvSpPr/>
      </dsp:nvSpPr>
      <dsp:spPr>
        <a:xfrm>
          <a:off x="1746152"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Santé Connectée</a:t>
          </a:r>
          <a:endParaRPr lang="en-US" sz="2000" kern="1200" noProof="1"/>
        </a:p>
      </dsp:txBody>
      <dsp:txXfrm>
        <a:off x="1746152" y="3552532"/>
        <a:ext cx="1691015" cy="676406"/>
      </dsp:txXfrm>
    </dsp:sp>
    <dsp:sp modelId="{673A4A14-CAA3-4E8E-8D9B-8950C828B65C}">
      <dsp:nvSpPr>
        <dsp:cNvPr id="0" name=""/>
        <dsp:cNvSpPr/>
      </dsp:nvSpPr>
      <dsp:spPr>
        <a:xfrm>
          <a:off x="4198125" y="2515125"/>
          <a:ext cx="760957" cy="760957"/>
        </a:xfrm>
        <a:prstGeom prst="rect">
          <a:avLst/>
        </a:prstGeom>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5AA00-D16B-4D17-8D05-9B4677E03062}">
      <dsp:nvSpPr>
        <dsp:cNvPr id="0" name=""/>
        <dsp:cNvSpPr/>
      </dsp:nvSpPr>
      <dsp:spPr>
        <a:xfrm>
          <a:off x="3733095"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Infrastructures Intelligentes</a:t>
          </a:r>
          <a:endParaRPr lang="en-US" sz="2000" kern="1200" noProof="1"/>
        </a:p>
      </dsp:txBody>
      <dsp:txXfrm>
        <a:off x="3733095" y="3552532"/>
        <a:ext cx="1691015" cy="676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GC Employee Productivity</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Improve</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Operational Efficiency</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Increase</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Costs and Resources More Effectively</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Manage</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Safety and Security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Ensure</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Citizen Experiences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Enhance</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Create Intelligent Modern Applications for GC Workers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Innovate</a:t>
          </a:r>
        </a:p>
      </dsp:txBody>
      <dsp:txXfrm>
        <a:off x="0" y="3660286"/>
        <a:ext cx="2218731" cy="690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Productivité des Employés du GC</a:t>
          </a:r>
          <a:endParaRPr lang="en-US" sz="2000" kern="1200"/>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err="1">
              <a:latin typeface="Arial"/>
            </a:rPr>
            <a:t>Améliorer</a:t>
          </a:r>
          <a:endParaRPr lang="en-US" sz="2800" b="1" i="1" kern="1200" err="1"/>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L’Efficacité Opérationnelle</a:t>
          </a:r>
          <a:endParaRPr lang="en-US" sz="2000" kern="1200"/>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Accroître</a:t>
          </a:r>
          <a:endParaRPr lang="en-US" sz="2800" b="1" i="1" kern="1200"/>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Les Coûts et les Ressources de manière plus efficace</a:t>
          </a:r>
          <a:endParaRPr lang="en-US" sz="2000" kern="1200"/>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Gérer</a:t>
          </a:r>
          <a:endParaRPr lang="en-US" sz="2800" b="1" i="1" kern="1200"/>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Sécurité et la Sûreté</a:t>
          </a:r>
          <a:endParaRPr lang="en-US" sz="2000" kern="1200"/>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Assurer</a:t>
          </a:r>
          <a:endParaRPr lang="en-US" sz="2800" b="1" i="1" kern="1200"/>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L’Expérience des Citoyens</a:t>
          </a:r>
          <a:endParaRPr lang="en-US" sz="2000" kern="1200"/>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Optimiser</a:t>
          </a:r>
          <a:endParaRPr lang="en-US" sz="2800" b="1" i="1" kern="1200"/>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Créer des </a:t>
          </a:r>
          <a:r>
            <a:rPr lang="en-US" sz="2000" kern="1200"/>
            <a:t>Applications </a:t>
          </a:r>
          <a:r>
            <a:rPr lang="en-US" sz="2000" kern="1200">
              <a:latin typeface="Arial"/>
            </a:rPr>
            <a:t>Modernes et Intelligentes pour les Employés du </a:t>
          </a:r>
          <a:r>
            <a:rPr lang="en-US" sz="2000" kern="1200"/>
            <a:t>GC</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Innover</a:t>
          </a:r>
          <a:endParaRPr lang="en-US" sz="2800" b="1" i="1" kern="1200"/>
        </a:p>
      </dsp:txBody>
      <dsp:txXfrm>
        <a:off x="0" y="3660286"/>
        <a:ext cx="2218731" cy="6905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1920019" y="368870"/>
          <a:ext cx="1512000" cy="1512000"/>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848828" y="215935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Our Objective</a:t>
          </a:r>
          <a:endParaRPr lang="en-US" sz="2800" kern="1200"/>
        </a:p>
      </dsp:txBody>
      <dsp:txXfrm>
        <a:off x="848828" y="2159356"/>
        <a:ext cx="4320000" cy="648000"/>
      </dsp:txXfrm>
    </dsp:sp>
    <dsp:sp modelId="{E4C34BE1-C803-423B-9515-94B76A909A56}">
      <dsp:nvSpPr>
        <dsp:cNvPr id="0" name=""/>
        <dsp:cNvSpPr/>
      </dsp:nvSpPr>
      <dsp:spPr>
        <a:xfrm>
          <a:off x="848828" y="2893107"/>
          <a:ext cx="4320000" cy="1857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a:t>Work with other departments and teams within SSC to develop Use Cases and Proof of concepts related to IoT </a:t>
          </a:r>
          <a:endParaRPr lang="en-US" sz="1700" kern="1200"/>
        </a:p>
      </dsp:txBody>
      <dsp:txXfrm>
        <a:off x="848828" y="2893107"/>
        <a:ext cx="4320000" cy="1857436"/>
      </dsp:txXfrm>
    </dsp:sp>
    <dsp:sp modelId="{44045EB5-3D69-4467-9163-CF64742AEF6C}">
      <dsp:nvSpPr>
        <dsp:cNvPr id="0" name=""/>
        <dsp:cNvSpPr/>
      </dsp:nvSpPr>
      <dsp:spPr>
        <a:xfrm>
          <a:off x="7335614" y="423801"/>
          <a:ext cx="1512000" cy="1512000"/>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5924828" y="215935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We Provide IoT Expertise</a:t>
          </a:r>
          <a:endParaRPr lang="en-US" sz="2800" kern="1200"/>
        </a:p>
      </dsp:txBody>
      <dsp:txXfrm>
        <a:off x="5924828" y="2159356"/>
        <a:ext cx="4320000" cy="648000"/>
      </dsp:txXfrm>
    </dsp:sp>
    <dsp:sp modelId="{D089C0A3-45A8-4875-ADF3-DF1EE35C4577}">
      <dsp:nvSpPr>
        <dsp:cNvPr id="0" name=""/>
        <dsp:cNvSpPr/>
      </dsp:nvSpPr>
      <dsp:spPr>
        <a:xfrm>
          <a:off x="5924828" y="2893107"/>
          <a:ext cx="4320000" cy="1857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a:t>Recommendations based on IoT Proof of Concepts </a:t>
          </a:r>
          <a:endParaRPr lang="en-US" sz="1700" kern="1200"/>
        </a:p>
        <a:p>
          <a:pPr marL="0" lvl="0" indent="0" algn="l" defTabSz="755650">
            <a:lnSpc>
              <a:spcPct val="90000"/>
            </a:lnSpc>
            <a:spcBef>
              <a:spcPct val="0"/>
            </a:spcBef>
            <a:spcAft>
              <a:spcPct val="35000"/>
            </a:spcAft>
            <a:buNone/>
          </a:pPr>
          <a:r>
            <a:rPr lang="en-US" sz="1700" b="0" kern="1200"/>
            <a:t>Repository of IoT proof of Concepts</a:t>
          </a:r>
          <a:endParaRPr lang="en-US" sz="1700" kern="1200"/>
        </a:p>
        <a:p>
          <a:pPr marL="0" lvl="0" indent="0" algn="l" defTabSz="755650">
            <a:lnSpc>
              <a:spcPct val="90000"/>
            </a:lnSpc>
            <a:spcBef>
              <a:spcPct val="0"/>
            </a:spcBef>
            <a:spcAft>
              <a:spcPct val="35000"/>
            </a:spcAft>
            <a:buNone/>
          </a:pPr>
          <a:r>
            <a:rPr lang="en-US" sz="1700" b="0" kern="1200"/>
            <a:t>Assistance or guidance implementing IoT solutions.</a:t>
          </a:r>
          <a:endParaRPr lang="en-US" sz="1700" kern="1200"/>
        </a:p>
        <a:p>
          <a:pPr marL="0" lvl="0" indent="0" algn="l" defTabSz="755650">
            <a:lnSpc>
              <a:spcPct val="90000"/>
            </a:lnSpc>
            <a:spcBef>
              <a:spcPct val="0"/>
            </a:spcBef>
            <a:spcAft>
              <a:spcPct val="35000"/>
            </a:spcAft>
            <a:buNone/>
          </a:pPr>
          <a:r>
            <a:rPr lang="en-US" sz="1700" b="0" kern="1200"/>
            <a:t>Potential to share development work between teams and/or departments</a:t>
          </a:r>
          <a:endParaRPr lang="en-US" sz="1700" kern="1200"/>
        </a:p>
      </dsp:txBody>
      <dsp:txXfrm>
        <a:off x="5924828" y="2893107"/>
        <a:ext cx="4320000" cy="18574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2039963" y="73185"/>
          <a:ext cx="1512000" cy="1512000"/>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968772" y="189334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kern="1200" dirty="0">
              <a:latin typeface="Arial"/>
            </a:rPr>
            <a:t>Notre Objectif</a:t>
          </a:r>
          <a:endParaRPr lang="en-US" sz="2200" kern="1200" dirty="0"/>
        </a:p>
      </dsp:txBody>
      <dsp:txXfrm>
        <a:off x="968772" y="1893348"/>
        <a:ext cx="4320000" cy="648000"/>
      </dsp:txXfrm>
    </dsp:sp>
    <dsp:sp modelId="{E4C34BE1-C803-423B-9515-94B76A909A56}">
      <dsp:nvSpPr>
        <dsp:cNvPr id="0" name=""/>
        <dsp:cNvSpPr/>
      </dsp:nvSpPr>
      <dsp:spPr>
        <a:xfrm>
          <a:off x="968772" y="2640902"/>
          <a:ext cx="4320000" cy="250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err="1">
              <a:latin typeface="Arial"/>
            </a:rPr>
            <a:t>Collaborer</a:t>
          </a:r>
          <a:r>
            <a:rPr lang="en-US" sz="1700" b="0" kern="1200" dirty="0">
              <a:latin typeface="Arial"/>
            </a:rPr>
            <a:t> avec </a:t>
          </a:r>
          <a:r>
            <a:rPr lang="en-US" sz="1700" b="0" kern="1200" dirty="0" err="1">
              <a:latin typeface="Arial"/>
            </a:rPr>
            <a:t>d’autres</a:t>
          </a:r>
          <a:r>
            <a:rPr lang="en-US" sz="1700" b="0" kern="1200" dirty="0">
              <a:latin typeface="Arial"/>
            </a:rPr>
            <a:t> départements et équipes au sein de </a:t>
          </a:r>
          <a:r>
            <a:rPr lang="en-US" sz="1700" b="0" kern="1200" dirty="0"/>
            <a:t>SSC </a:t>
          </a:r>
          <a:r>
            <a:rPr lang="en-US" sz="1700" b="0" kern="1200" dirty="0">
              <a:latin typeface="Arial"/>
            </a:rPr>
            <a:t>pour </a:t>
          </a:r>
          <a:r>
            <a:rPr lang="en-US" sz="1700" b="0" kern="1200" dirty="0" err="1">
              <a:latin typeface="Arial"/>
            </a:rPr>
            <a:t>développer</a:t>
          </a:r>
          <a:r>
            <a:rPr lang="en-US" sz="1700" b="0" kern="1200" dirty="0">
              <a:latin typeface="Arial"/>
            </a:rPr>
            <a:t> des </a:t>
          </a:r>
          <a:r>
            <a:rPr lang="en-US" sz="1700" b="0" kern="1200" dirty="0" err="1">
              <a:latin typeface="Arial"/>
            </a:rPr>
            <a:t>cas</a:t>
          </a:r>
          <a:r>
            <a:rPr lang="en-US" sz="1700" b="0" kern="1200" dirty="0">
              <a:latin typeface="Arial"/>
            </a:rPr>
            <a:t> </a:t>
          </a:r>
          <a:r>
            <a:rPr lang="en-US" sz="1700" b="0" kern="1200" dirty="0" err="1">
              <a:latin typeface="Arial"/>
            </a:rPr>
            <a:t>d’utilisation</a:t>
          </a:r>
          <a:r>
            <a:rPr lang="en-US" sz="1700" b="0" kern="1200" dirty="0">
              <a:latin typeface="Arial"/>
            </a:rPr>
            <a:t> et des </a:t>
          </a:r>
          <a:r>
            <a:rPr lang="en-US" sz="1700" b="0" kern="1200" dirty="0" err="1">
              <a:latin typeface="Arial"/>
            </a:rPr>
            <a:t>preuves</a:t>
          </a:r>
          <a:r>
            <a:rPr lang="en-US" sz="1700" b="0" kern="1200" dirty="0">
              <a:latin typeface="Arial"/>
            </a:rPr>
            <a:t> de concept </a:t>
          </a:r>
          <a:r>
            <a:rPr lang="en-US" sz="1700" b="0" kern="1200" dirty="0" err="1">
              <a:latin typeface="Arial"/>
            </a:rPr>
            <a:t>liés</a:t>
          </a:r>
          <a:r>
            <a:rPr lang="en-US" sz="1700" b="0" kern="1200" dirty="0">
              <a:latin typeface="Arial"/>
            </a:rPr>
            <a:t> à </a:t>
          </a:r>
          <a:r>
            <a:rPr lang="en-US" sz="1700" b="0" kern="1200" dirty="0" err="1">
              <a:latin typeface="Arial"/>
            </a:rPr>
            <a:t>l'Internet</a:t>
          </a:r>
          <a:r>
            <a:rPr lang="en-US" sz="1700" b="0" kern="1200" dirty="0">
              <a:latin typeface="Arial"/>
            </a:rPr>
            <a:t> des </a:t>
          </a:r>
          <a:r>
            <a:rPr lang="en-US" sz="1700" b="0" kern="1200" dirty="0" err="1">
              <a:latin typeface="Arial"/>
            </a:rPr>
            <a:t>Objets</a:t>
          </a:r>
          <a:r>
            <a:rPr lang="en-US" sz="1700" b="0" kern="1200" dirty="0">
              <a:latin typeface="Arial"/>
            </a:rPr>
            <a:t>.</a:t>
          </a:r>
          <a:endParaRPr lang="en-US" sz="1700" kern="1200" dirty="0"/>
        </a:p>
      </dsp:txBody>
      <dsp:txXfrm>
        <a:off x="968772" y="2640902"/>
        <a:ext cx="4320000" cy="2504105"/>
      </dsp:txXfrm>
    </dsp:sp>
    <dsp:sp modelId="{44045EB5-3D69-4467-9163-CF64742AEF6C}">
      <dsp:nvSpPr>
        <dsp:cNvPr id="0" name=""/>
        <dsp:cNvSpPr/>
      </dsp:nvSpPr>
      <dsp:spPr>
        <a:xfrm>
          <a:off x="7455558" y="128116"/>
          <a:ext cx="1512000" cy="1512000"/>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6044772" y="189334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kern="1200" dirty="0">
              <a:latin typeface="Arial"/>
            </a:rPr>
            <a:t>Nous </a:t>
          </a:r>
          <a:r>
            <a:rPr lang="en-US" sz="2200" b="1" kern="1200" dirty="0" err="1">
              <a:latin typeface="Arial"/>
            </a:rPr>
            <a:t>Fournissons</a:t>
          </a:r>
          <a:r>
            <a:rPr lang="en-US" sz="2200" b="1" kern="1200" dirty="0">
              <a:latin typeface="Arial"/>
            </a:rPr>
            <a:t> </a:t>
          </a:r>
          <a:r>
            <a:rPr lang="en-US" sz="2200" b="1" kern="1200" dirty="0" err="1">
              <a:latin typeface="Arial"/>
            </a:rPr>
            <a:t>une</a:t>
          </a:r>
          <a:r>
            <a:rPr lang="en-US" sz="2200" b="1" kern="1200" dirty="0">
              <a:latin typeface="Arial"/>
            </a:rPr>
            <a:t> Expertise </a:t>
          </a:r>
          <a:r>
            <a:rPr lang="en-US" sz="2200" b="1" kern="1200" dirty="0" err="1">
              <a:latin typeface="Arial"/>
            </a:rPr>
            <a:t>en</a:t>
          </a:r>
          <a:r>
            <a:rPr lang="en-US" sz="2200" b="1" kern="1200" dirty="0">
              <a:latin typeface="Arial"/>
            </a:rPr>
            <a:t> Internet </a:t>
          </a:r>
          <a:r>
            <a:rPr lang="en-US" sz="2200" kern="1200" dirty="0">
              <a:latin typeface="Arial"/>
            </a:rPr>
            <a:t>des </a:t>
          </a:r>
          <a:r>
            <a:rPr lang="en-US" sz="2200" kern="1200" dirty="0" err="1">
              <a:latin typeface="Arial"/>
            </a:rPr>
            <a:t>Objets</a:t>
          </a:r>
          <a:endParaRPr lang="en-US" sz="2200" kern="1200" dirty="0" err="1"/>
        </a:p>
      </dsp:txBody>
      <dsp:txXfrm>
        <a:off x="6044772" y="1893348"/>
        <a:ext cx="4320000" cy="648000"/>
      </dsp:txXfrm>
    </dsp:sp>
    <dsp:sp modelId="{D089C0A3-45A8-4875-ADF3-DF1EE35C4577}">
      <dsp:nvSpPr>
        <dsp:cNvPr id="0" name=""/>
        <dsp:cNvSpPr/>
      </dsp:nvSpPr>
      <dsp:spPr>
        <a:xfrm>
          <a:off x="6044772" y="2640902"/>
          <a:ext cx="4320000" cy="250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err="1">
              <a:latin typeface="Arial"/>
            </a:rPr>
            <a:t>Recommandations</a:t>
          </a:r>
          <a:r>
            <a:rPr lang="en-US" sz="1700" b="0" kern="1200" dirty="0">
              <a:latin typeface="Arial"/>
            </a:rPr>
            <a:t> </a:t>
          </a:r>
          <a:r>
            <a:rPr lang="en-US" sz="1700" b="0" kern="1200" dirty="0" err="1">
              <a:latin typeface="Arial"/>
            </a:rPr>
            <a:t>basées</a:t>
          </a:r>
          <a:r>
            <a:rPr lang="en-US" sz="1700" b="0" kern="1200" dirty="0">
              <a:latin typeface="Arial"/>
            </a:rPr>
            <a:t> sur des </a:t>
          </a:r>
          <a:r>
            <a:rPr lang="en-US" sz="1700" b="0" kern="1200" dirty="0" err="1">
              <a:latin typeface="Arial"/>
            </a:rPr>
            <a:t>preuves</a:t>
          </a:r>
          <a:r>
            <a:rPr lang="en-US" sz="1700" b="0" kern="1200" dirty="0">
              <a:latin typeface="Arial"/>
            </a:rPr>
            <a:t> de concept Internet des </a:t>
          </a:r>
          <a:r>
            <a:rPr lang="en-US" sz="1700" b="0" kern="1200" dirty="0" err="1">
              <a:latin typeface="Arial"/>
            </a:rPr>
            <a:t>Objets</a:t>
          </a:r>
        </a:p>
        <a:p>
          <a:pPr marL="0" lvl="0" indent="0" algn="l" defTabSz="755650">
            <a:lnSpc>
              <a:spcPct val="100000"/>
            </a:lnSpc>
            <a:spcBef>
              <a:spcPct val="0"/>
            </a:spcBef>
            <a:spcAft>
              <a:spcPct val="35000"/>
            </a:spcAft>
            <a:buNone/>
          </a:pPr>
          <a:r>
            <a:rPr lang="en-US" sz="1700" b="0" kern="1200" dirty="0" err="1">
              <a:latin typeface="Arial"/>
            </a:rPr>
            <a:t>Répertoire</a:t>
          </a:r>
          <a:r>
            <a:rPr lang="en-US" sz="1700" kern="1200" dirty="0">
              <a:latin typeface="Arial"/>
            </a:rPr>
            <a:t> des </a:t>
          </a:r>
          <a:r>
            <a:rPr lang="en-US" sz="1700" kern="1200" dirty="0" err="1">
              <a:latin typeface="Arial"/>
            </a:rPr>
            <a:t>preuves</a:t>
          </a:r>
          <a:r>
            <a:rPr lang="en-US" sz="1700" kern="1200" dirty="0">
              <a:latin typeface="Arial"/>
            </a:rPr>
            <a:t> de concept Internet des </a:t>
          </a:r>
          <a:r>
            <a:rPr lang="en-US" sz="1700" kern="1200" dirty="0" err="1">
              <a:latin typeface="Arial"/>
            </a:rPr>
            <a:t>Objets</a:t>
          </a:r>
          <a:endParaRPr lang="en-US" sz="1700" kern="1200" dirty="0" err="1"/>
        </a:p>
        <a:p>
          <a:pPr marL="0" lvl="0" indent="0" algn="l" defTabSz="755650" rtl="0">
            <a:lnSpc>
              <a:spcPct val="100000"/>
            </a:lnSpc>
            <a:spcBef>
              <a:spcPct val="0"/>
            </a:spcBef>
            <a:spcAft>
              <a:spcPct val="35000"/>
            </a:spcAft>
            <a:buNone/>
          </a:pPr>
          <a:r>
            <a:rPr lang="en-US" sz="1700" b="0" kern="1200" dirty="0">
              <a:latin typeface="Arial"/>
            </a:rPr>
            <a:t>Assistance et conseils pour la mise </a:t>
          </a:r>
          <a:r>
            <a:rPr lang="en-US" sz="1700" b="0" kern="1200" dirty="0" err="1">
              <a:latin typeface="Arial"/>
            </a:rPr>
            <a:t>en</a:t>
          </a:r>
          <a:r>
            <a:rPr lang="en-US" sz="1700" b="0" kern="1200" dirty="0">
              <a:latin typeface="Arial"/>
            </a:rPr>
            <a:t> </a:t>
          </a:r>
          <a:r>
            <a:rPr lang="en-US" sz="1700" b="0" kern="1200" dirty="0" err="1">
              <a:latin typeface="Arial"/>
            </a:rPr>
            <a:t>œuvre</a:t>
          </a:r>
          <a:r>
            <a:rPr lang="en-US" sz="1700" b="0" kern="1200" dirty="0">
              <a:latin typeface="Arial"/>
            </a:rPr>
            <a:t> de </a:t>
          </a:r>
          <a:r>
            <a:rPr lang="en-US" sz="1700" b="0" kern="1200" dirty="0"/>
            <a:t>solutions</a:t>
          </a:r>
          <a:r>
            <a:rPr lang="en-US" sz="1700" b="0" kern="1200" dirty="0">
              <a:latin typeface="Arial"/>
            </a:rPr>
            <a:t> Internet des </a:t>
          </a:r>
          <a:r>
            <a:rPr lang="en-US" sz="1700" b="0" kern="1200" dirty="0" err="1">
              <a:latin typeface="Arial"/>
            </a:rPr>
            <a:t>Objets</a:t>
          </a:r>
          <a:endParaRPr lang="en-US" sz="1700" kern="1200" dirty="0"/>
        </a:p>
        <a:p>
          <a:pPr marL="0" lvl="0" indent="0" algn="l" defTabSz="755650" rtl="0">
            <a:lnSpc>
              <a:spcPct val="100000"/>
            </a:lnSpc>
            <a:spcBef>
              <a:spcPct val="0"/>
            </a:spcBef>
            <a:spcAft>
              <a:spcPct val="35000"/>
            </a:spcAft>
            <a:buNone/>
          </a:pPr>
          <a:r>
            <a:rPr lang="en-US" sz="1700" b="0" kern="1200" dirty="0" err="1">
              <a:latin typeface="Arial"/>
            </a:rPr>
            <a:t>Possibilité</a:t>
          </a:r>
          <a:r>
            <a:rPr lang="en-US" sz="1700" b="0" kern="1200" dirty="0">
              <a:latin typeface="Arial"/>
            </a:rPr>
            <a:t> de </a:t>
          </a:r>
          <a:r>
            <a:rPr lang="en-US" sz="1700" b="0" kern="1200" dirty="0" err="1">
              <a:latin typeface="Arial"/>
            </a:rPr>
            <a:t>partager</a:t>
          </a:r>
          <a:r>
            <a:rPr lang="en-US" sz="1700" b="0" kern="1200" dirty="0">
              <a:latin typeface="Arial"/>
            </a:rPr>
            <a:t> les travaux de </a:t>
          </a:r>
          <a:r>
            <a:rPr lang="en-US" sz="1700" b="0" kern="1200" dirty="0" err="1">
              <a:latin typeface="Arial"/>
            </a:rPr>
            <a:t>développement</a:t>
          </a:r>
          <a:r>
            <a:rPr lang="en-US" sz="1700" b="0" kern="1200" dirty="0">
              <a:latin typeface="Arial"/>
            </a:rPr>
            <a:t> entre équipes et</a:t>
          </a:r>
          <a:r>
            <a:rPr lang="en-US" sz="1700" b="0" kern="1200" dirty="0"/>
            <a:t>/</a:t>
          </a:r>
          <a:r>
            <a:rPr lang="en-US" sz="1700" b="0" kern="1200" dirty="0" err="1">
              <a:latin typeface="Arial"/>
            </a:rPr>
            <a:t>ou</a:t>
          </a:r>
          <a:r>
            <a:rPr lang="en-US" sz="1700" b="0" kern="1200" dirty="0">
              <a:latin typeface="Arial"/>
            </a:rPr>
            <a:t> départements</a:t>
          </a:r>
          <a:endParaRPr lang="en-US" sz="1700" kern="1200" dirty="0"/>
        </a:p>
      </dsp:txBody>
      <dsp:txXfrm>
        <a:off x="6044772" y="2640902"/>
        <a:ext cx="4320000" cy="25041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Fisheries and Oceans</a:t>
          </a:r>
          <a:endParaRPr lang="en-CA" sz="1400" b="1" kern="1200">
            <a:effectLst/>
          </a:endParaRPr>
        </a:p>
        <a:p>
          <a:pPr marL="57150" lvl="1" indent="-57150" algn="l" defTabSz="488950">
            <a:lnSpc>
              <a:spcPct val="200000"/>
            </a:lnSpc>
            <a:spcBef>
              <a:spcPct val="0"/>
            </a:spcBef>
            <a:spcAft>
              <a:spcPct val="15000"/>
            </a:spcAft>
            <a:buChar char="•"/>
          </a:pPr>
          <a:r>
            <a:rPr lang="en-US" sz="1100" b="0" kern="1200"/>
            <a:t>Investigate IoT solutions to improve tracking and usage of scientific equipment</a:t>
          </a:r>
          <a:endParaRPr lang="en-CA" sz="1100" kern="1200"/>
        </a:p>
        <a:p>
          <a:pPr marL="57150" lvl="1" indent="-57150" algn="l" defTabSz="488950">
            <a:lnSpc>
              <a:spcPct val="200000"/>
            </a:lnSpc>
            <a:spcBef>
              <a:spcPct val="0"/>
            </a:spcBef>
            <a:spcAft>
              <a:spcPct val="15000"/>
            </a:spcAft>
            <a:buChar char="•"/>
          </a:pPr>
          <a:r>
            <a:rPr lang="en-US" sz="1100" b="0" kern="1200"/>
            <a:t>Focus on equipment location and usage optimization</a:t>
          </a:r>
          <a:endParaRPr lang="en-CA" sz="1100" kern="1200"/>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Agriculture and Agri-Foods Canada</a:t>
          </a:r>
          <a:endParaRPr lang="en-CA" sz="1400" b="1" kern="1200">
            <a:effectLst/>
          </a:endParaRPr>
        </a:p>
        <a:p>
          <a:pPr marL="57150" lvl="1" indent="-57150" algn="l" defTabSz="488950">
            <a:lnSpc>
              <a:spcPct val="200000"/>
            </a:lnSpc>
            <a:spcBef>
              <a:spcPct val="0"/>
            </a:spcBef>
            <a:spcAft>
              <a:spcPct val="15000"/>
            </a:spcAft>
            <a:buChar char="•"/>
          </a:pPr>
          <a:r>
            <a:rPr lang="en-US" sz="1100" b="0" kern="1200"/>
            <a:t>Develop a cloud-based IoT platform using </a:t>
          </a:r>
          <a:r>
            <a:rPr lang="en-US" sz="1100" b="0" kern="1200" err="1"/>
            <a:t>LoRaWAN</a:t>
          </a:r>
          <a:r>
            <a:rPr lang="en-US" sz="1100" b="0" kern="1200"/>
            <a:t> for remote sensor data</a:t>
          </a:r>
          <a:endParaRPr lang="en-CA" sz="1100" kern="1200"/>
        </a:p>
        <a:p>
          <a:pPr marL="57150" lvl="1" indent="-57150" algn="l" defTabSz="488950">
            <a:lnSpc>
              <a:spcPct val="200000"/>
            </a:lnSpc>
            <a:spcBef>
              <a:spcPct val="0"/>
            </a:spcBef>
            <a:spcAft>
              <a:spcPct val="15000"/>
            </a:spcAft>
            <a:buChar char="•"/>
          </a:pPr>
          <a:r>
            <a:rPr lang="en-CA" sz="1100" kern="1200"/>
            <a:t>Build a data repository and visualization tools</a:t>
          </a:r>
        </a:p>
        <a:p>
          <a:pPr marL="57150" lvl="1" indent="-57150" algn="l" defTabSz="488950">
            <a:lnSpc>
              <a:spcPct val="200000"/>
            </a:lnSpc>
            <a:spcBef>
              <a:spcPct val="0"/>
            </a:spcBef>
            <a:spcAft>
              <a:spcPct val="15000"/>
            </a:spcAft>
            <a:buChar char="•"/>
          </a:pPr>
          <a:r>
            <a:rPr lang="en-CA" sz="1100" kern="1200"/>
            <a:t>Provide hands-on IoT and cloud experience to AAFC staff</a:t>
          </a:r>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a:effectLst/>
            </a:rPr>
            <a:t>RFID Project</a:t>
          </a:r>
        </a:p>
        <a:p>
          <a:pPr marL="57150" lvl="1" indent="-57150" algn="l" defTabSz="488950">
            <a:lnSpc>
              <a:spcPct val="200000"/>
            </a:lnSpc>
            <a:spcBef>
              <a:spcPct val="0"/>
            </a:spcBef>
            <a:spcAft>
              <a:spcPct val="15000"/>
            </a:spcAft>
            <a:buChar char="•"/>
          </a:pPr>
          <a:r>
            <a:rPr lang="en-US" sz="1100" kern="1200"/>
            <a:t>Assess RFID for asset tracking across various materials and equipment</a:t>
          </a:r>
        </a:p>
        <a:p>
          <a:pPr marL="57150" lvl="1" indent="-57150" algn="l" defTabSz="488950">
            <a:lnSpc>
              <a:spcPct val="200000"/>
            </a:lnSpc>
            <a:spcBef>
              <a:spcPct val="0"/>
            </a:spcBef>
            <a:spcAft>
              <a:spcPct val="15000"/>
            </a:spcAft>
            <a:buChar char="•"/>
          </a:pPr>
          <a:r>
            <a:rPr lang="en-US" sz="1100" kern="1200"/>
            <a:t>Evaluate cost-effectiveness and implementation feasibility</a:t>
          </a:r>
        </a:p>
        <a:p>
          <a:pPr marL="57150" lvl="1" indent="-57150" algn="l" defTabSz="488950">
            <a:lnSpc>
              <a:spcPct val="200000"/>
            </a:lnSpc>
            <a:spcBef>
              <a:spcPct val="0"/>
            </a:spcBef>
            <a:spcAft>
              <a:spcPct val="15000"/>
            </a:spcAft>
            <a:buChar char="•"/>
          </a:pPr>
          <a:r>
            <a:rPr lang="en-US" sz="1100" kern="1200"/>
            <a:t>Develop a high-level RFID development plan	</a:t>
          </a:r>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Environmental Monitoring</a:t>
          </a:r>
        </a:p>
        <a:p>
          <a:pPr marL="57150" lvl="1" indent="-57150" algn="l" defTabSz="488950">
            <a:lnSpc>
              <a:spcPct val="200000"/>
            </a:lnSpc>
            <a:spcBef>
              <a:spcPct val="0"/>
            </a:spcBef>
            <a:spcAft>
              <a:spcPct val="15000"/>
            </a:spcAft>
            <a:buChar char="•"/>
          </a:pPr>
          <a:r>
            <a:rPr lang="en-US" sz="1100" kern="1200" baseline="0"/>
            <a:t>Monitor temperature, humidity, and dust in a data center</a:t>
          </a:r>
        </a:p>
        <a:p>
          <a:pPr marL="57150" lvl="1" indent="-57150" algn="l" defTabSz="488950">
            <a:lnSpc>
              <a:spcPct val="200000"/>
            </a:lnSpc>
            <a:spcBef>
              <a:spcPct val="0"/>
            </a:spcBef>
            <a:spcAft>
              <a:spcPct val="15000"/>
            </a:spcAft>
            <a:buChar char="•"/>
          </a:pPr>
          <a:r>
            <a:rPr lang="en-US" sz="1100" kern="1200" baseline="0"/>
            <a:t>Test IoT communication models for effectiveness</a:t>
          </a:r>
        </a:p>
        <a:p>
          <a:pPr marL="57150" lvl="1" indent="-57150" algn="l" defTabSz="488950">
            <a:lnSpc>
              <a:spcPct val="200000"/>
            </a:lnSpc>
            <a:spcBef>
              <a:spcPct val="0"/>
            </a:spcBef>
            <a:spcAft>
              <a:spcPct val="15000"/>
            </a:spcAft>
            <a:buChar char="•"/>
          </a:pPr>
          <a:r>
            <a:rPr lang="en-US" sz="1100" kern="1200" baseline="0"/>
            <a:t>Use distribution maps and digital twins for enhanced analysis</a:t>
          </a:r>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9135" y="4230493"/>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C0324-B0C5-4608-91F8-17689F723977}" type="datetimeFigureOut">
              <a:rPr lang="en-CA" smtClean="0"/>
              <a:t>2026-01-21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63AA4-BDDC-4DE3-A473-D9AB6CF8B043}" type="slidenum">
              <a:rPr lang="en-CA" smtClean="0"/>
              <a:t>‹#›</a:t>
            </a:fld>
            <a:endParaRPr lang="en-CA"/>
          </a:p>
        </p:txBody>
      </p:sp>
    </p:spTree>
    <p:extLst>
      <p:ext uri="{BB962C8B-B14F-4D97-AF65-F5344CB8AC3E}">
        <p14:creationId xmlns:p14="http://schemas.microsoft.com/office/powerpoint/2010/main" val="107184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 Target="../slides/slide2.xml"/><Relationship Id="rId16" Type="http://schemas.openxmlformats.org/officeDocument/2006/relationships/image" Target="../media/image32.png"/><Relationship Id="rId1" Type="http://schemas.openxmlformats.org/officeDocument/2006/relationships/notesMaster" Target="../notesMasters/notesMaster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notesSlides/_rels/note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 Target="../slides/slide3.xml"/><Relationship Id="rId16" Type="http://schemas.openxmlformats.org/officeDocument/2006/relationships/image" Target="../media/image32.png"/><Relationship Id="rId1" Type="http://schemas.openxmlformats.org/officeDocument/2006/relationships/notesMaster" Target="../notesMasters/notesMaster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1</a:t>
            </a:fld>
            <a:endParaRPr lang="en-CA"/>
          </a:p>
        </p:txBody>
      </p:sp>
    </p:spTree>
    <p:extLst>
      <p:ext uri="{BB962C8B-B14F-4D97-AF65-F5344CB8AC3E}">
        <p14:creationId xmlns:p14="http://schemas.microsoft.com/office/powerpoint/2010/main" val="973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26</a:t>
            </a:fld>
            <a:endParaRPr lang="en-CA"/>
          </a:p>
        </p:txBody>
      </p:sp>
    </p:spTree>
    <p:extLst>
      <p:ext uri="{BB962C8B-B14F-4D97-AF65-F5344CB8AC3E}">
        <p14:creationId xmlns:p14="http://schemas.microsoft.com/office/powerpoint/2010/main" val="36808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2</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2</a:t>
            </a:fld>
            <a:endParaRPr lang="en-CA"/>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85E1-C781-32F3-7748-6CCCBA482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D4C2-9038-206F-BEA8-ADB9AD20BDF7}"/>
              </a:ext>
            </a:extLst>
          </p:cNvPr>
          <p:cNvSpPr>
            <a:spLocks noGrp="1" noRot="1" noChangeAspect="1"/>
          </p:cNvSpPr>
          <p:nvPr>
            <p:ph type="sldImg"/>
          </p:nvPr>
        </p:nvSpPr>
        <p:spPr>
          <a:xfrm>
            <a:off x="685800" y="757238"/>
            <a:ext cx="5486400" cy="3086100"/>
          </a:xfrm>
        </p:spPr>
      </p:sp>
      <p:sp>
        <p:nvSpPr>
          <p:cNvPr id="3" name="Notes Placeholder 2">
            <a:extLst>
              <a:ext uri="{FF2B5EF4-FFF2-40B4-BE49-F238E27FC236}">
                <a16:creationId xmlns:a16="http://schemas.microsoft.com/office/drawing/2014/main" id="{B3EFB54F-7AEB-799C-D892-1788256982CA}"/>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7009BEE-17BA-C71A-A2CF-A5D95FA2F069}"/>
              </a:ext>
            </a:extLst>
          </p:cNvPr>
          <p:cNvSpPr>
            <a:spLocks noGrp="1"/>
          </p:cNvSpPr>
          <p:nvPr>
            <p:ph type="sldNum" sz="quarter" idx="5"/>
          </p:nvPr>
        </p:nvSpPr>
        <p:spPr/>
        <p:txBody>
          <a:bodyPr/>
          <a:lstStyle/>
          <a:p>
            <a:fld id="{DDA63AA4-BDDC-4DE3-A473-D9AB6CF8B043}" type="slidenum">
              <a:rPr lang="en-CA" smtClean="0"/>
              <a:t>3</a:t>
            </a:fld>
            <a:endParaRPr lang="en-CA"/>
          </a:p>
        </p:txBody>
      </p:sp>
      <p:sp>
        <p:nvSpPr>
          <p:cNvPr id="5" name="Slide Number Placeholder 3">
            <a:extLst>
              <a:ext uri="{FF2B5EF4-FFF2-40B4-BE49-F238E27FC236}">
                <a16:creationId xmlns:a16="http://schemas.microsoft.com/office/drawing/2014/main" id="{1DED0320-9C5C-287E-CDFC-AFD9399C933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3</a:t>
            </a:fld>
            <a:endParaRPr lang="en-CA"/>
          </a:p>
        </p:txBody>
      </p:sp>
      <p:pic>
        <p:nvPicPr>
          <p:cNvPr id="6" name="Picture 5" descr="Shape&#10;&#10;Description automatically generated with low confidence">
            <a:extLst>
              <a:ext uri="{FF2B5EF4-FFF2-40B4-BE49-F238E27FC236}">
                <a16:creationId xmlns:a16="http://schemas.microsoft.com/office/drawing/2014/main" id="{FFD9F0B0-B050-0957-F30C-9A0A6CF3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3C07D935-4BF2-BF8B-FC79-9A33E56A2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E960DC32-6C97-3201-F424-93C14D5A2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BA5D7A3F-7F37-A7F0-F3FC-91A6A1C59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6E0923F1-49FB-CC47-AAA0-A7AB56924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C05AC625-4960-5472-C15E-EDE925AFED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ACD8A968-0C5B-BC98-E48D-68277B23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CCC5AC1-1482-829C-5A0A-D84E12BD05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8ADD665E-506A-A9EB-3B0C-745E5F676F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A739704E-95C3-5061-4B70-1A4BF74023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49FF65DF-C6F6-8815-12D6-862178600A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4B3F0BCF-E3AC-26FB-63A0-D61C7A3B2A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1F9557EB-EE3E-6837-AC60-56D27C6FB8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5BE7202C-036B-DDAA-335E-9F898BEE8A6D}"/>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0BC5BE96-4002-8BBD-A568-ACA4DAA1A0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9B2DBED0-FAB2-9BDD-07DF-6A864FDD6F23}"/>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BDB2B5-1E9E-28D8-4602-5B88A0344854}"/>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1959C7-7BA4-A30F-ECB1-57DB150D87A2}"/>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5DBAAA-16C1-2FBC-8D7A-5D2460A6F07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C17316-EACA-BB1F-9DB8-7C60DE608C98}"/>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CB6EF3-5464-FB35-A570-BF76F2199F5E}"/>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75E40B-6F01-825E-D046-2152831E3486}"/>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B0BE65-CDCD-0EEC-59E7-21D0D7FB6587}"/>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EF7365-8B6E-004D-AD47-C82E9D7D8BED}"/>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C40B60-45D1-E0BB-15B5-4F9F71C2C2F8}"/>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2AD582-FC3D-673E-2685-3D7953967FBE}"/>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8A8AF8-DF2A-E714-FE4E-EFA44B910497}"/>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C67BFE-5833-D5D5-05D7-32D8DC6CDF2D}"/>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63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4877-E43C-946C-383E-1A4F499C37A2}"/>
            </a:ext>
          </a:extLst>
        </p:cNvPr>
        <p:cNvGrpSpPr/>
        <p:nvPr/>
      </p:nvGrpSpPr>
      <p:grpSpPr>
        <a:xfrm>
          <a:off x="0" y="0"/>
          <a:ext cx="0" cy="0"/>
          <a:chOff x="0" y="0"/>
          <a:chExt cx="0" cy="0"/>
        </a:xfrm>
      </p:grpSpPr>
    </p:spTree>
    <p:extLst>
      <p:ext uri="{BB962C8B-B14F-4D97-AF65-F5344CB8AC3E}">
        <p14:creationId xmlns:p14="http://schemas.microsoft.com/office/powerpoint/2010/main" val="233373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BE7B-E739-51B5-0BD1-B115ABA16AF5}"/>
            </a:ext>
          </a:extLst>
        </p:cNvPr>
        <p:cNvGrpSpPr/>
        <p:nvPr/>
      </p:nvGrpSpPr>
      <p:grpSpPr>
        <a:xfrm>
          <a:off x="0" y="0"/>
          <a:ext cx="0" cy="0"/>
          <a:chOff x="0" y="0"/>
          <a:chExt cx="0" cy="0"/>
        </a:xfrm>
      </p:grpSpPr>
    </p:spTree>
    <p:extLst>
      <p:ext uri="{BB962C8B-B14F-4D97-AF65-F5344CB8AC3E}">
        <p14:creationId xmlns:p14="http://schemas.microsoft.com/office/powerpoint/2010/main" val="4734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15</a:t>
            </a:fld>
            <a:endParaRPr lang="en-CA"/>
          </a:p>
        </p:txBody>
      </p:sp>
    </p:spTree>
    <p:extLst>
      <p:ext uri="{BB962C8B-B14F-4D97-AF65-F5344CB8AC3E}">
        <p14:creationId xmlns:p14="http://schemas.microsoft.com/office/powerpoint/2010/main" val="318650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20</a:t>
            </a:fld>
            <a:endParaRPr lang="en-CA"/>
          </a:p>
        </p:txBody>
      </p:sp>
    </p:spTree>
    <p:extLst>
      <p:ext uri="{BB962C8B-B14F-4D97-AF65-F5344CB8AC3E}">
        <p14:creationId xmlns:p14="http://schemas.microsoft.com/office/powerpoint/2010/main" val="16604446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2631389202"/>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40024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678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9720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048891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94865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6111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31700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574323213"/>
      </p:ext>
    </p:extLst>
  </p:cSld>
  <p:clrMap bg1="lt1" tx1="dk1" bg2="lt2" tx2="dk2" accent1="accent1" accent2="accent2" accent3="accent3" accent4="accent4" accent5="accent5" accent6="accent6" hlink="hlink" folHlink="folHlink"/>
  <p:sldLayoutIdLst>
    <p:sldLayoutId id="2147483672" r:id="rId1"/>
    <p:sldLayoutId id="2147483660" r:id="rId2"/>
    <p:sldLayoutId id="2147483661" r:id="rId3"/>
    <p:sldLayoutId id="2147483663" r:id="rId4"/>
    <p:sldLayoutId id="2147483664" r:id="rId5"/>
    <p:sldLayoutId id="2147483671" r:id="rId6"/>
    <p:sldLayoutId id="2147483665" r:id="rId7"/>
    <p:sldLayoutId id="2147483673" r:id="rId8"/>
  </p:sldLayoutIdLs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67.jpeg"/><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67.jpeg"/><Relationship Id="rId7" Type="http://schemas.openxmlformats.org/officeDocument/2006/relationships/diagramColors" Target="../diagrams/colors1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88.jpeg"/><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88.jpeg"/><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8.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95.jpe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95.jpe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8.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8.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8.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30.png"/><Relationship Id="rId3" Type="http://schemas.openxmlformats.org/officeDocument/2006/relationships/image" Target="../media/image33.png"/><Relationship Id="rId21"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5.png"/><Relationship Id="rId24" Type="http://schemas.openxmlformats.org/officeDocument/2006/relationships/image" Target="../media/image48.png"/><Relationship Id="rId5" Type="http://schemas.openxmlformats.org/officeDocument/2006/relationships/image" Target="../media/image35.png"/><Relationship Id="rId15" Type="http://schemas.openxmlformats.org/officeDocument/2006/relationships/image" Target="../media/image19.png"/><Relationship Id="rId23" Type="http://schemas.openxmlformats.org/officeDocument/2006/relationships/image" Target="../media/image47.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30.png"/><Relationship Id="rId3" Type="http://schemas.openxmlformats.org/officeDocument/2006/relationships/image" Target="../media/image33.png"/><Relationship Id="rId21"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5.png"/><Relationship Id="rId24" Type="http://schemas.openxmlformats.org/officeDocument/2006/relationships/image" Target="../media/image48.png"/><Relationship Id="rId5" Type="http://schemas.openxmlformats.org/officeDocument/2006/relationships/image" Target="../media/image35.png"/><Relationship Id="rId15" Type="http://schemas.openxmlformats.org/officeDocument/2006/relationships/image" Target="../media/image19.png"/><Relationship Id="rId23" Type="http://schemas.openxmlformats.org/officeDocument/2006/relationships/image" Target="../media/image47.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78EB-1290-4623-B240-0B95ACD7F5BC}"/>
              </a:ext>
            </a:extLst>
          </p:cNvPr>
          <p:cNvSpPr>
            <a:spLocks noGrp="1"/>
          </p:cNvSpPr>
          <p:nvPr>
            <p:ph type="ctrTitle"/>
          </p:nvPr>
        </p:nvSpPr>
        <p:spPr>
          <a:xfrm>
            <a:off x="550863" y="512763"/>
            <a:ext cx="6267948" cy="1452837"/>
          </a:xfrm>
        </p:spPr>
        <p:txBody>
          <a:bodyPr>
            <a:normAutofit/>
          </a:bodyPr>
          <a:lstStyle/>
          <a:p>
            <a:r>
              <a:rPr lang="en-US">
                <a:latin typeface="Arial"/>
                <a:cs typeface="Arial"/>
              </a:rPr>
              <a:t>Internet of Things in the GC</a:t>
            </a:r>
            <a:br>
              <a:rPr lang="en-US">
                <a:latin typeface="Arial"/>
                <a:cs typeface="Arial"/>
              </a:rPr>
            </a:br>
            <a:r>
              <a:rPr lang="en-US" err="1">
                <a:latin typeface="Arial"/>
                <a:cs typeface="Arial"/>
              </a:rPr>
              <a:t>L'Internet</a:t>
            </a:r>
            <a:r>
              <a:rPr lang="en-US">
                <a:latin typeface="Arial"/>
                <a:cs typeface="Arial"/>
              </a:rPr>
              <a:t> des </a:t>
            </a:r>
            <a:r>
              <a:rPr lang="en-US" err="1">
                <a:latin typeface="Arial"/>
                <a:cs typeface="Arial"/>
              </a:rPr>
              <a:t>Objets</a:t>
            </a:r>
            <a:r>
              <a:rPr lang="en-US">
                <a:latin typeface="Arial"/>
                <a:cs typeface="Arial"/>
              </a:rPr>
              <a:t> au GC</a:t>
            </a:r>
            <a:r>
              <a:rPr lang="en-US" b="0">
                <a:latin typeface="Arial"/>
                <a:cs typeface="Arial"/>
              </a:rPr>
              <a:t> </a:t>
            </a:r>
            <a:endParaRPr lang="en-CA"/>
          </a:p>
        </p:txBody>
      </p:sp>
      <p:sp>
        <p:nvSpPr>
          <p:cNvPr id="3" name="Subtitle 2">
            <a:extLst>
              <a:ext uri="{FF2B5EF4-FFF2-40B4-BE49-F238E27FC236}">
                <a16:creationId xmlns:a16="http://schemas.microsoft.com/office/drawing/2014/main" id="{BB23A851-5D1E-44B1-9C46-B12C2C12390B}"/>
              </a:ext>
            </a:extLst>
          </p:cNvPr>
          <p:cNvSpPr>
            <a:spLocks noGrp="1"/>
          </p:cNvSpPr>
          <p:nvPr>
            <p:ph type="subTitle" idx="1"/>
          </p:nvPr>
        </p:nvSpPr>
        <p:spPr/>
        <p:txBody>
          <a:bodyPr/>
          <a:lstStyle/>
          <a:p>
            <a:endParaRPr lang="en-CA"/>
          </a:p>
        </p:txBody>
      </p:sp>
      <p:sp>
        <p:nvSpPr>
          <p:cNvPr id="4" name="Text Placeholder 3">
            <a:extLst>
              <a:ext uri="{FF2B5EF4-FFF2-40B4-BE49-F238E27FC236}">
                <a16:creationId xmlns:a16="http://schemas.microsoft.com/office/drawing/2014/main" id="{2EDDB835-5C3D-4671-80AF-D462153896D7}"/>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387645369"/>
      </p:ext>
    </p:extLst>
  </p:cSld>
  <p:clrMapOvr>
    <a:masterClrMapping/>
  </p:clrMapOvr>
  <mc:AlternateContent xmlns:mc="http://schemas.openxmlformats.org/markup-compatibility/2006" xmlns:p14="http://schemas.microsoft.com/office/powerpoint/2010/main">
    <mc:Choice Requires="p14">
      <p:transition spd="slow" p14:dur="2000" advTm="14830"/>
    </mc:Choice>
    <mc:Fallback xmlns="">
      <p:transition spd="slow" advTm="148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58344" y="525381"/>
            <a:ext cx="5266194" cy="507242"/>
          </a:xfrm>
        </p:spPr>
        <p:txBody>
          <a:bodyPr anchor="t">
            <a:normAutofit/>
          </a:bodyPr>
          <a:lstStyle/>
          <a:p>
            <a:r>
              <a:rPr lang="en-US"/>
              <a:t>Digital Platforms IoT Program</a:t>
            </a:r>
            <a:endParaRPr lang="en-CA"/>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1" name="Content Placeholder 2">
            <a:extLst>
              <a:ext uri="{FF2B5EF4-FFF2-40B4-BE49-F238E27FC236}">
                <a16:creationId xmlns:a16="http://schemas.microsoft.com/office/drawing/2014/main" id="{0F42211F-CC53-07F5-8101-982CC221DDE9}"/>
              </a:ext>
            </a:extLst>
          </p:cNvPr>
          <p:cNvGraphicFramePr>
            <a:graphicFrameLocks noGrp="1"/>
          </p:cNvGraphicFramePr>
          <p:nvPr>
            <p:ph idx="1"/>
            <p:extLst>
              <p:ext uri="{D42A27DB-BD31-4B8C-83A1-F6EECF244321}">
                <p14:modId xmlns:p14="http://schemas.microsoft.com/office/powerpoint/2010/main" val="3690779694"/>
              </p:ext>
            </p:extLst>
          </p:nvPr>
        </p:nvGraphicFramePr>
        <p:xfrm>
          <a:off x="578277" y="1254034"/>
          <a:ext cx="11093656" cy="5213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565509"/>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BFA0-ECEA-2E61-AAFF-D3DE1F243A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CE39F6-3791-CE64-E867-35BEBFEC7DE4}"/>
              </a:ext>
            </a:extLst>
          </p:cNvPr>
          <p:cNvSpPr>
            <a:spLocks noGrp="1"/>
          </p:cNvSpPr>
          <p:nvPr>
            <p:ph type="title"/>
          </p:nvPr>
        </p:nvSpPr>
        <p:spPr>
          <a:xfrm>
            <a:off x="614788" y="518326"/>
            <a:ext cx="7763860" cy="514297"/>
          </a:xfrm>
        </p:spPr>
        <p:txBody>
          <a:bodyPr vert="horz" lIns="0" tIns="0" rIns="0" bIns="0" rtlCol="0" anchor="t">
            <a:noAutofit/>
          </a:bodyPr>
          <a:lstStyle/>
          <a:p>
            <a:r>
              <a:rPr lang="en-US" err="1"/>
              <a:t>Programme</a:t>
            </a:r>
            <a:r>
              <a:rPr lang="en-US"/>
              <a:t> </a:t>
            </a:r>
            <a:r>
              <a:rPr lang="en-US" err="1"/>
              <a:t>l'Internet</a:t>
            </a:r>
            <a:r>
              <a:rPr lang="en-US"/>
              <a:t> des </a:t>
            </a:r>
            <a:r>
              <a:rPr lang="en-US" err="1"/>
              <a:t>Objets</a:t>
            </a:r>
            <a:r>
              <a:rPr lang="en-US"/>
              <a:t>  des </a:t>
            </a:r>
            <a:r>
              <a:rPr lang="en-US" err="1"/>
              <a:t>Plateformes</a:t>
            </a:r>
            <a:r>
              <a:rPr lang="en-US"/>
              <a:t> </a:t>
            </a:r>
            <a:r>
              <a:rPr lang="en-US" err="1"/>
              <a:t>Numériques</a:t>
            </a:r>
            <a:endParaRPr lang="en-US">
              <a:cs typeface="Arial"/>
            </a:endParaRPr>
          </a:p>
        </p:txBody>
      </p:sp>
      <p:sp>
        <p:nvSpPr>
          <p:cNvPr id="13" name="Text Placeholder 2">
            <a:extLst>
              <a:ext uri="{FF2B5EF4-FFF2-40B4-BE49-F238E27FC236}">
                <a16:creationId xmlns:a16="http://schemas.microsoft.com/office/drawing/2014/main" id="{B67A5053-0973-6254-015F-71C7E7865ACF}"/>
              </a:ext>
            </a:extLst>
          </p:cNvPr>
          <p:cNvSpPr>
            <a:spLocks noGrp="1"/>
          </p:cNvSpPr>
          <p:nvPr>
            <p:ph type="body" sz="quarter" idx="13"/>
          </p:nvPr>
        </p:nvSpPr>
        <p:spPr>
          <a:xfrm>
            <a:off x="8722430" y="519818"/>
            <a:ext cx="2971903" cy="519861"/>
          </a:xfrm>
        </p:spPr>
        <p:txBody>
          <a:bodyPr/>
          <a:lstStyle/>
          <a:p>
            <a:endParaRPr lang="en-US"/>
          </a:p>
        </p:txBody>
      </p:sp>
      <p:graphicFrame>
        <p:nvGraphicFramePr>
          <p:cNvPr id="11" name="Content Placeholder 2">
            <a:extLst>
              <a:ext uri="{FF2B5EF4-FFF2-40B4-BE49-F238E27FC236}">
                <a16:creationId xmlns:a16="http://schemas.microsoft.com/office/drawing/2014/main" id="{6B012A4D-D8AA-F8AA-E8ED-7EEE8E3ECEDB}"/>
              </a:ext>
            </a:extLst>
          </p:cNvPr>
          <p:cNvGraphicFramePr>
            <a:graphicFrameLocks noGrp="1"/>
          </p:cNvGraphicFramePr>
          <p:nvPr>
            <p:ph idx="1"/>
            <p:extLst>
              <p:ext uri="{D42A27DB-BD31-4B8C-83A1-F6EECF244321}">
                <p14:modId xmlns:p14="http://schemas.microsoft.com/office/powerpoint/2010/main" val="2272674812"/>
              </p:ext>
            </p:extLst>
          </p:nvPr>
        </p:nvGraphicFramePr>
        <p:xfrm>
          <a:off x="613555" y="1254034"/>
          <a:ext cx="11333544" cy="5312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98386"/>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fontScale="90000"/>
          </a:bodyPr>
          <a:lstStyle/>
          <a:p>
            <a:r>
              <a:rPr lang="en-US"/>
              <a:t>Current IoT Projects</a:t>
            </a:r>
            <a:br>
              <a:rPr lang="en-US"/>
            </a:b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extLst>
              <p:ext uri="{D42A27DB-BD31-4B8C-83A1-F6EECF244321}">
                <p14:modId xmlns:p14="http://schemas.microsoft.com/office/powerpoint/2010/main" val="1969048491"/>
              </p:ext>
            </p:extLst>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758467"/>
      </p:ext>
    </p:extLst>
  </p:cSld>
  <p:clrMapOvr>
    <a:masterClrMapping/>
  </p:clrMapOvr>
  <mc:AlternateContent xmlns:mc="http://schemas.openxmlformats.org/markup-compatibility/2006" xmlns:p14="http://schemas.microsoft.com/office/powerpoint/2010/main">
    <mc:Choice Requires="p14">
      <p:transition spd="slow" p14:dur="2000" advTm="3973"/>
    </mc:Choice>
    <mc:Fallback xmlns="">
      <p:transition spd="slow" advTm="39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a:bodyPr>
          <a:lstStyle/>
          <a:p>
            <a:r>
              <a:rPr lang="fr-FR"/>
              <a:t>Projets en cours liés à l’Internet des objets</a:t>
            </a: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extLst>
              <p:ext uri="{D42A27DB-BD31-4B8C-83A1-F6EECF244321}">
                <p14:modId xmlns:p14="http://schemas.microsoft.com/office/powerpoint/2010/main" val="359118756"/>
              </p:ext>
            </p:extLst>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97542"/>
      </p:ext>
    </p:extLst>
  </p:cSld>
  <p:clrMapOvr>
    <a:masterClrMapping/>
  </p:clrMapOvr>
  <mc:AlternateContent xmlns:mc="http://schemas.openxmlformats.org/markup-compatibility/2006" xmlns:p14="http://schemas.microsoft.com/office/powerpoint/2010/main">
    <mc:Choice Requires="p14">
      <p:transition spd="slow" p14:dur="2000" advTm="3973"/>
    </mc:Choice>
    <mc:Fallback xmlns="">
      <p:transition spd="slow" advTm="397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Autofit/>
          </a:bodyPr>
          <a:lstStyle/>
          <a:p>
            <a:pPr>
              <a:lnSpc>
                <a:spcPct val="110000"/>
              </a:lnSpc>
            </a:pPr>
            <a:r>
              <a:rPr lang="en-US"/>
              <a:t>Potential Future Use Cases</a:t>
            </a:r>
            <a:br>
              <a:rPr lang="en-US"/>
            </a:br>
            <a:endParaRPr lang="en-CA"/>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extLst>
              <p:ext uri="{D42A27DB-BD31-4B8C-83A1-F6EECF244321}">
                <p14:modId xmlns:p14="http://schemas.microsoft.com/office/powerpoint/2010/main" val="3877798154"/>
              </p:ext>
            </p:extLst>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692394"/>
      </p:ext>
    </p:extLst>
  </p:cSld>
  <p:clrMapOvr>
    <a:masterClrMapping/>
  </p:clrMapOvr>
  <mc:AlternateContent xmlns:mc="http://schemas.openxmlformats.org/markup-compatibility/2006" xmlns:p14="http://schemas.microsoft.com/office/powerpoint/2010/main">
    <mc:Choice Requires="p14">
      <p:transition spd="slow" p14:dur="2000" advTm="6053"/>
    </mc:Choice>
    <mc:Fallback xmlns="">
      <p:transition spd="slow" advTm="60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Autofit/>
          </a:bodyPr>
          <a:lstStyle/>
          <a:p>
            <a:pPr>
              <a:lnSpc>
                <a:spcPct val="110000"/>
              </a:lnSpc>
            </a:pPr>
            <a:r>
              <a:rPr lang="en-US"/>
              <a:t>Cas </a:t>
            </a:r>
            <a:r>
              <a:rPr lang="en-US" err="1"/>
              <a:t>d’utilisation</a:t>
            </a:r>
            <a:r>
              <a:rPr lang="en-US"/>
              <a:t> </a:t>
            </a:r>
            <a:r>
              <a:rPr lang="en-US" err="1"/>
              <a:t>potentiels</a:t>
            </a:r>
            <a:r>
              <a:rPr lang="en-US"/>
              <a:t> </a:t>
            </a:r>
            <a:r>
              <a:rPr lang="en-US" err="1"/>
              <a:t>futurs</a:t>
            </a:r>
            <a:endParaRPr lang="en-CA"/>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extLst>
              <p:ext uri="{D42A27DB-BD31-4B8C-83A1-F6EECF244321}">
                <p14:modId xmlns:p14="http://schemas.microsoft.com/office/powerpoint/2010/main" val="2729072226"/>
              </p:ext>
            </p:extLst>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4056436"/>
      </p:ext>
    </p:extLst>
  </p:cSld>
  <p:clrMapOvr>
    <a:masterClrMapping/>
  </p:clrMapOvr>
  <mc:AlternateContent xmlns:mc="http://schemas.openxmlformats.org/markup-compatibility/2006" xmlns:p14="http://schemas.microsoft.com/office/powerpoint/2010/main">
    <mc:Choice Requires="p14">
      <p:transition spd="slow" p14:dur="2000" advTm="6053"/>
    </mc:Choice>
    <mc:Fallback xmlns="">
      <p:transition spd="slow" advTm="60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2A4B-481C-9EED-5000-E9D54666215C}"/>
              </a:ext>
            </a:extLst>
          </p:cNvPr>
          <p:cNvSpPr>
            <a:spLocks noGrp="1"/>
          </p:cNvSpPr>
          <p:nvPr>
            <p:ph type="title"/>
          </p:nvPr>
        </p:nvSpPr>
        <p:spPr>
          <a:xfrm>
            <a:off x="550863" y="1314450"/>
            <a:ext cx="11093450" cy="1997075"/>
          </a:xfrm>
        </p:spPr>
        <p:txBody>
          <a:bodyPr anchor="b">
            <a:normAutofit/>
          </a:bodyPr>
          <a:lstStyle/>
          <a:p>
            <a:r>
              <a:rPr lang="en-US"/>
              <a:t>DFO Project</a:t>
            </a:r>
            <a:endParaRPr lang="en-CA"/>
          </a:p>
        </p:txBody>
      </p:sp>
      <p:sp>
        <p:nvSpPr>
          <p:cNvPr id="13" name="Content Placeholder 8">
            <a:extLst>
              <a:ext uri="{FF2B5EF4-FFF2-40B4-BE49-F238E27FC236}">
                <a16:creationId xmlns:a16="http://schemas.microsoft.com/office/drawing/2014/main" id="{82EC4E4B-5594-9E40-0DC3-5446212743EA}"/>
              </a:ext>
            </a:extLst>
          </p:cNvPr>
          <p:cNvSpPr>
            <a:spLocks noGrp="1"/>
          </p:cNvSpPr>
          <p:nvPr>
            <p:ph type="body" idx="1"/>
          </p:nvPr>
        </p:nvSpPr>
        <p:spPr>
          <a:xfrm>
            <a:off x="550863" y="3338513"/>
            <a:ext cx="11093450" cy="2866344"/>
          </a:xfrm>
        </p:spPr>
        <p:txBody>
          <a:bodyPr>
            <a:normAutofit/>
          </a:bodyPr>
          <a:lstStyle/>
          <a:p>
            <a:pPr lvl="1"/>
            <a:r>
              <a:rPr lang="en-US" b="0">
                <a:solidFill>
                  <a:schemeClr val="accent4">
                    <a:lumMod val="75000"/>
                    <a:lumOff val="25000"/>
                  </a:schemeClr>
                </a:solidFill>
              </a:rPr>
              <a:t>D</a:t>
            </a:r>
            <a:r>
              <a:rPr lang="en-US" b="0" i="0">
                <a:solidFill>
                  <a:schemeClr val="accent4">
                    <a:lumMod val="75000"/>
                    <a:lumOff val="25000"/>
                  </a:schemeClr>
                </a:solidFill>
              </a:rPr>
              <a:t>FO is investigating the possibility of using Internet of Things (IoT) technology to support the tracking of science lab assets. </a:t>
            </a:r>
          </a:p>
          <a:p>
            <a:pPr lvl="1"/>
            <a:endParaRPr lang="en-CA">
              <a:solidFill>
                <a:schemeClr val="accent4">
                  <a:lumMod val="75000"/>
                  <a:lumOff val="25000"/>
                </a:schemeClr>
              </a:solidFill>
            </a:endParaRPr>
          </a:p>
          <a:p>
            <a:pPr lvl="1"/>
            <a:r>
              <a:rPr lang="en-US" b="0" i="0">
                <a:solidFill>
                  <a:schemeClr val="accent4">
                    <a:lumMod val="75000"/>
                    <a:lumOff val="25000"/>
                  </a:schemeClr>
                </a:solidFill>
              </a:rPr>
              <a:t>Before committing significant resources to a pilot project DFO is working with SSC Subject Matter Experts in this field to understand what these technologies can do.</a:t>
            </a:r>
          </a:p>
          <a:p>
            <a:pPr lvl="1"/>
            <a:endParaRPr lang="en-CA">
              <a:solidFill>
                <a:schemeClr val="accent4">
                  <a:lumMod val="75000"/>
                  <a:lumOff val="25000"/>
                </a:schemeClr>
              </a:solidFill>
            </a:endParaRPr>
          </a:p>
          <a:p>
            <a:pPr lvl="1"/>
            <a:r>
              <a:rPr lang="en-US" b="0">
                <a:solidFill>
                  <a:schemeClr val="accent4">
                    <a:lumMod val="75000"/>
                    <a:lumOff val="25000"/>
                  </a:schemeClr>
                </a:solidFill>
              </a:rPr>
              <a:t>Learn from SSC </a:t>
            </a:r>
            <a:r>
              <a:rPr lang="en-US" b="0" i="0">
                <a:solidFill>
                  <a:schemeClr val="accent4">
                    <a:lumMod val="75000"/>
                    <a:lumOff val="25000"/>
                  </a:schemeClr>
                </a:solidFill>
              </a:rPr>
              <a:t>how IoT devices can be leveraged to track usage and location of expensive scientific assets. </a:t>
            </a:r>
            <a:endParaRPr lang="en-CA">
              <a:solidFill>
                <a:schemeClr val="accent4">
                  <a:lumMod val="75000"/>
                  <a:lumOff val="25000"/>
                </a:schemeClr>
              </a:solidFill>
            </a:endParaRPr>
          </a:p>
        </p:txBody>
      </p:sp>
      <p:pic>
        <p:nvPicPr>
          <p:cNvPr id="12" name="Picture 11" descr="Person using microscope">
            <a:extLst>
              <a:ext uri="{FF2B5EF4-FFF2-40B4-BE49-F238E27FC236}">
                <a16:creationId xmlns:a16="http://schemas.microsoft.com/office/drawing/2014/main" id="{D13BEE51-A1EE-7BC3-FF5E-3C9426E90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86" y="357008"/>
            <a:ext cx="11093449" cy="2414890"/>
          </a:xfrm>
          <a:prstGeom prst="rect">
            <a:avLst/>
          </a:prstGeom>
        </p:spPr>
      </p:pic>
    </p:spTree>
    <p:extLst>
      <p:ext uri="{BB962C8B-B14F-4D97-AF65-F5344CB8AC3E}">
        <p14:creationId xmlns:p14="http://schemas.microsoft.com/office/powerpoint/2010/main" val="350046358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2A4B-481C-9EED-5000-E9D54666215C}"/>
              </a:ext>
            </a:extLst>
          </p:cNvPr>
          <p:cNvSpPr>
            <a:spLocks noGrp="1"/>
          </p:cNvSpPr>
          <p:nvPr>
            <p:ph type="title"/>
          </p:nvPr>
        </p:nvSpPr>
        <p:spPr>
          <a:xfrm>
            <a:off x="550863" y="1314450"/>
            <a:ext cx="11093450" cy="1997075"/>
          </a:xfrm>
        </p:spPr>
        <p:txBody>
          <a:bodyPr anchor="b">
            <a:normAutofit/>
          </a:bodyPr>
          <a:lstStyle/>
          <a:p>
            <a:r>
              <a:rPr lang="en-US" err="1"/>
              <a:t>Projet</a:t>
            </a:r>
            <a:r>
              <a:rPr lang="en-US"/>
              <a:t> MPO</a:t>
            </a:r>
            <a:endParaRPr lang="en-CA"/>
          </a:p>
        </p:txBody>
      </p:sp>
      <p:sp>
        <p:nvSpPr>
          <p:cNvPr id="13" name="Content Placeholder 8">
            <a:extLst>
              <a:ext uri="{FF2B5EF4-FFF2-40B4-BE49-F238E27FC236}">
                <a16:creationId xmlns:a16="http://schemas.microsoft.com/office/drawing/2014/main" id="{82EC4E4B-5594-9E40-0DC3-5446212743EA}"/>
              </a:ext>
            </a:extLst>
          </p:cNvPr>
          <p:cNvSpPr>
            <a:spLocks noGrp="1"/>
          </p:cNvSpPr>
          <p:nvPr>
            <p:ph type="body" idx="1"/>
          </p:nvPr>
        </p:nvSpPr>
        <p:spPr>
          <a:xfrm>
            <a:off x="550863" y="3338513"/>
            <a:ext cx="11093450" cy="2866344"/>
          </a:xfrm>
        </p:spPr>
        <p:txBody>
          <a:bodyPr>
            <a:normAutofit/>
          </a:bodyPr>
          <a:lstStyle/>
          <a:p>
            <a:pPr lvl="1"/>
            <a:r>
              <a:rPr lang="fr-FR" b="0">
                <a:solidFill>
                  <a:schemeClr val="accent4">
                    <a:lumMod val="75000"/>
                    <a:lumOff val="25000"/>
                  </a:schemeClr>
                </a:solidFill>
              </a:rPr>
              <a:t>Le MPO étudie la possibilité d’utiliser la technologie de l’Internet des objets (</a:t>
            </a:r>
            <a:r>
              <a:rPr lang="fr-FR" b="0" err="1">
                <a:solidFill>
                  <a:schemeClr val="accent4">
                    <a:lumMod val="75000"/>
                    <a:lumOff val="25000"/>
                  </a:schemeClr>
                </a:solidFill>
              </a:rPr>
              <a:t>IdO</a:t>
            </a:r>
            <a:r>
              <a:rPr lang="fr-FR" b="0">
                <a:solidFill>
                  <a:schemeClr val="accent4">
                    <a:lumMod val="75000"/>
                    <a:lumOff val="25000"/>
                  </a:schemeClr>
                </a:solidFill>
              </a:rPr>
              <a:t>) pour améliorer le suivi des équipements des laboratoires scientifiques.</a:t>
            </a:r>
          </a:p>
          <a:p>
            <a:pPr lvl="1"/>
            <a:endParaRPr lang="en-CA">
              <a:solidFill>
                <a:schemeClr val="accent4">
                  <a:lumMod val="75000"/>
                  <a:lumOff val="25000"/>
                </a:schemeClr>
              </a:solidFill>
            </a:endParaRPr>
          </a:p>
          <a:p>
            <a:pPr lvl="1"/>
            <a:r>
              <a:rPr lang="fr-FR" b="0" i="0">
                <a:solidFill>
                  <a:schemeClr val="accent4">
                    <a:lumMod val="75000"/>
                    <a:lumOff val="25000"/>
                  </a:schemeClr>
                </a:solidFill>
              </a:rPr>
              <a:t>Avant d’engager des ressources importantes dans un projet pilote, le MPO collabore avec des experts en la matière du SPC afin de mieux comprendre les capacités de ces technologies.</a:t>
            </a:r>
          </a:p>
          <a:p>
            <a:pPr lvl="1"/>
            <a:endParaRPr lang="en-CA">
              <a:solidFill>
                <a:schemeClr val="accent4">
                  <a:lumMod val="75000"/>
                  <a:lumOff val="25000"/>
                </a:schemeClr>
              </a:solidFill>
            </a:endParaRPr>
          </a:p>
          <a:p>
            <a:pPr lvl="1"/>
            <a:r>
              <a:rPr lang="fr-FR" b="0">
                <a:solidFill>
                  <a:schemeClr val="accent4">
                    <a:lumMod val="75000"/>
                    <a:lumOff val="25000"/>
                  </a:schemeClr>
                </a:solidFill>
              </a:rPr>
              <a:t>Apprenez auprès du SPC comment tirer parti des dispositifs </a:t>
            </a:r>
            <a:r>
              <a:rPr lang="fr-FR" b="0" err="1">
                <a:solidFill>
                  <a:schemeClr val="accent4">
                    <a:lumMod val="75000"/>
                    <a:lumOff val="25000"/>
                  </a:schemeClr>
                </a:solidFill>
              </a:rPr>
              <a:t>IdO</a:t>
            </a:r>
            <a:r>
              <a:rPr lang="fr-FR" b="0">
                <a:solidFill>
                  <a:schemeClr val="accent4">
                    <a:lumMod val="75000"/>
                    <a:lumOff val="25000"/>
                  </a:schemeClr>
                </a:solidFill>
              </a:rPr>
              <a:t> pour suivre l’utilisation et la localisation des équipements scientifiques coûteux.</a:t>
            </a:r>
            <a:endParaRPr lang="en-CA">
              <a:solidFill>
                <a:schemeClr val="accent4">
                  <a:lumMod val="75000"/>
                  <a:lumOff val="25000"/>
                </a:schemeClr>
              </a:solidFill>
            </a:endParaRPr>
          </a:p>
        </p:txBody>
      </p:sp>
      <p:pic>
        <p:nvPicPr>
          <p:cNvPr id="12" name="Picture 11" descr="Person using microscope">
            <a:extLst>
              <a:ext uri="{FF2B5EF4-FFF2-40B4-BE49-F238E27FC236}">
                <a16:creationId xmlns:a16="http://schemas.microsoft.com/office/drawing/2014/main" id="{D13BEE51-A1EE-7BC3-FF5E-3C9426E90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86" y="357008"/>
            <a:ext cx="11093449" cy="2414890"/>
          </a:xfrm>
          <a:prstGeom prst="rect">
            <a:avLst/>
          </a:prstGeom>
        </p:spPr>
      </p:pic>
    </p:spTree>
    <p:extLst>
      <p:ext uri="{BB962C8B-B14F-4D97-AF65-F5344CB8AC3E}">
        <p14:creationId xmlns:p14="http://schemas.microsoft.com/office/powerpoint/2010/main" val="319427908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FD8-B6F4-BDFE-1F91-19CDA610953D}"/>
              </a:ext>
            </a:extLst>
          </p:cNvPr>
          <p:cNvSpPr>
            <a:spLocks noGrp="1"/>
          </p:cNvSpPr>
          <p:nvPr>
            <p:ph type="title"/>
          </p:nvPr>
        </p:nvSpPr>
        <p:spPr>
          <a:xfrm>
            <a:off x="558344" y="525381"/>
            <a:ext cx="5266194" cy="507242"/>
          </a:xfrm>
        </p:spPr>
        <p:txBody>
          <a:bodyPr anchor="t">
            <a:normAutofit/>
          </a:bodyPr>
          <a:lstStyle/>
          <a:p>
            <a:r>
              <a:rPr lang="en-US"/>
              <a:t>DFO Proof of Concept</a:t>
            </a:r>
            <a:endParaRPr lang="en-CA"/>
          </a:p>
        </p:txBody>
      </p:sp>
      <p:sp>
        <p:nvSpPr>
          <p:cNvPr id="15" name="Text Placeholder 2">
            <a:extLst>
              <a:ext uri="{FF2B5EF4-FFF2-40B4-BE49-F238E27FC236}">
                <a16:creationId xmlns:a16="http://schemas.microsoft.com/office/drawing/2014/main" id="{668E8568-9142-8D96-32DF-503C413E00E6}"/>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DDDAAB76-56CA-7297-AF97-91798AF91DCD}"/>
              </a:ext>
            </a:extLst>
          </p:cNvPr>
          <p:cNvGraphicFramePr>
            <a:graphicFrameLocks noGrp="1"/>
          </p:cNvGraphicFramePr>
          <p:nvPr>
            <p:ph idx="1"/>
            <p:extLst>
              <p:ext uri="{D42A27DB-BD31-4B8C-83A1-F6EECF244321}">
                <p14:modId xmlns:p14="http://schemas.microsoft.com/office/powerpoint/2010/main" val="400160984"/>
              </p:ext>
            </p:extLst>
          </p:nvPr>
        </p:nvGraphicFramePr>
        <p:xfrm>
          <a:off x="521620" y="1920519"/>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36FBE080-15E4-4276-9224-DFE9F71E43D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3" name="Rectangle: Top Corners Rounded 12">
              <a:extLst>
                <a:ext uri="{FF2B5EF4-FFF2-40B4-BE49-F238E27FC236}">
                  <a16:creationId xmlns:a16="http://schemas.microsoft.com/office/drawing/2014/main" id="{9D0ECA3A-7DD3-7544-D2A6-F80C1A566F9D}"/>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4" name="Rectangle: Top Corners Rounded 4">
              <a:extLst>
                <a:ext uri="{FF2B5EF4-FFF2-40B4-BE49-F238E27FC236}">
                  <a16:creationId xmlns:a16="http://schemas.microsoft.com/office/drawing/2014/main" id="{D5BB163B-A2FC-4EBC-44F1-E02139F422D6}"/>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Key Business Goals</a:t>
              </a:r>
              <a:endParaRPr lang="en-CA" sz="3000" kern="1200"/>
            </a:p>
          </p:txBody>
        </p:sp>
      </p:grpSp>
    </p:spTree>
    <p:extLst>
      <p:ext uri="{BB962C8B-B14F-4D97-AF65-F5344CB8AC3E}">
        <p14:creationId xmlns:p14="http://schemas.microsoft.com/office/powerpoint/2010/main" val="1796986750"/>
      </p:ext>
    </p:extLst>
  </p:cSld>
  <p:clrMapOvr>
    <a:masterClrMapping/>
  </p:clrMapOvr>
  <mc:AlternateContent xmlns:mc="http://schemas.openxmlformats.org/markup-compatibility/2006" xmlns:p14="http://schemas.microsoft.com/office/powerpoint/2010/main">
    <mc:Choice Requires="p14">
      <p:transition spd="slow" p14:dur="2000" advTm="4406"/>
    </mc:Choice>
    <mc:Fallback xmlns="">
      <p:transition spd="slow" advTm="440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FD8-B6F4-BDFE-1F91-19CDA610953D}"/>
              </a:ext>
            </a:extLst>
          </p:cNvPr>
          <p:cNvSpPr>
            <a:spLocks noGrp="1"/>
          </p:cNvSpPr>
          <p:nvPr>
            <p:ph type="title"/>
          </p:nvPr>
        </p:nvSpPr>
        <p:spPr>
          <a:xfrm>
            <a:off x="558344" y="525381"/>
            <a:ext cx="5266194" cy="507242"/>
          </a:xfrm>
        </p:spPr>
        <p:txBody>
          <a:bodyPr anchor="t">
            <a:normAutofit/>
          </a:bodyPr>
          <a:lstStyle/>
          <a:p>
            <a:r>
              <a:rPr lang="en-US"/>
              <a:t>MPO : </a:t>
            </a:r>
            <a:r>
              <a:rPr lang="en-US" err="1"/>
              <a:t>Preuve</a:t>
            </a:r>
            <a:r>
              <a:rPr lang="en-US"/>
              <a:t> de Concept</a:t>
            </a:r>
            <a:endParaRPr lang="en-CA"/>
          </a:p>
        </p:txBody>
      </p:sp>
      <p:sp>
        <p:nvSpPr>
          <p:cNvPr id="15" name="Text Placeholder 2">
            <a:extLst>
              <a:ext uri="{FF2B5EF4-FFF2-40B4-BE49-F238E27FC236}">
                <a16:creationId xmlns:a16="http://schemas.microsoft.com/office/drawing/2014/main" id="{668E8568-9142-8D96-32DF-503C413E00E6}"/>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DDDAAB76-56CA-7297-AF97-91798AF91DCD}"/>
              </a:ext>
            </a:extLst>
          </p:cNvPr>
          <p:cNvGraphicFramePr>
            <a:graphicFrameLocks noGrp="1"/>
          </p:cNvGraphicFramePr>
          <p:nvPr>
            <p:ph idx="1"/>
            <p:extLst>
              <p:ext uri="{D42A27DB-BD31-4B8C-83A1-F6EECF244321}">
                <p14:modId xmlns:p14="http://schemas.microsoft.com/office/powerpoint/2010/main" val="2461591019"/>
              </p:ext>
            </p:extLst>
          </p:nvPr>
        </p:nvGraphicFramePr>
        <p:xfrm>
          <a:off x="521620" y="1920519"/>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36FBE080-15E4-4276-9224-DFE9F71E43D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3" name="Rectangle: Top Corners Rounded 12">
              <a:extLst>
                <a:ext uri="{FF2B5EF4-FFF2-40B4-BE49-F238E27FC236}">
                  <a16:creationId xmlns:a16="http://schemas.microsoft.com/office/drawing/2014/main" id="{9D0ECA3A-7DD3-7544-D2A6-F80C1A566F9D}"/>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4" name="Rectangle: Top Corners Rounded 4">
              <a:extLst>
                <a:ext uri="{FF2B5EF4-FFF2-40B4-BE49-F238E27FC236}">
                  <a16:creationId xmlns:a16="http://schemas.microsoft.com/office/drawing/2014/main" id="{D5BB163B-A2FC-4EBC-44F1-E02139F422D6}"/>
                </a:ext>
              </a:extLst>
            </p:cNvPr>
            <p:cNvSpPr txBox="1"/>
            <p:nvPr/>
          </p:nvSpPr>
          <p:spPr>
            <a:xfrm>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Objectifs </a:t>
              </a:r>
              <a:r>
                <a:rPr lang="en-US" sz="3000" b="1" kern="1200" err="1"/>
                <a:t>Clés</a:t>
              </a:r>
              <a:r>
                <a:rPr lang="en-US" sz="3000" b="1" kern="1200"/>
                <a:t>  </a:t>
              </a:r>
              <a:endParaRPr lang="en-CA" sz="3000" kern="1200"/>
            </a:p>
          </p:txBody>
        </p:sp>
      </p:grpSp>
    </p:spTree>
    <p:extLst>
      <p:ext uri="{BB962C8B-B14F-4D97-AF65-F5344CB8AC3E}">
        <p14:creationId xmlns:p14="http://schemas.microsoft.com/office/powerpoint/2010/main" val="239247391"/>
      </p:ext>
    </p:extLst>
  </p:cSld>
  <p:clrMapOvr>
    <a:masterClrMapping/>
  </p:clrMapOvr>
  <mc:AlternateContent xmlns:mc="http://schemas.openxmlformats.org/markup-compatibility/2006" xmlns:p14="http://schemas.microsoft.com/office/powerpoint/2010/main">
    <mc:Choice Requires="p14">
      <p:transition spd="slow" p14:dur="2000" advTm="4406"/>
    </mc:Choice>
    <mc:Fallback xmlns="">
      <p:transition spd="slow" advTm="440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525381"/>
            <a:ext cx="11083690" cy="507242"/>
          </a:xfrm>
        </p:spPr>
        <p:txBody>
          <a:bodyPr anchor="t">
            <a:normAutofit/>
          </a:bodyPr>
          <a:lstStyle/>
          <a:p>
            <a:r>
              <a:rPr lang="en-CA"/>
              <a:t>Internet of Things – what it is and why it matters</a:t>
            </a:r>
            <a:endParaRPr lang="en-US"/>
          </a:p>
        </p:txBody>
      </p:sp>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extLst>
              <p:ext uri="{D42A27DB-BD31-4B8C-83A1-F6EECF244321}">
                <p14:modId xmlns:p14="http://schemas.microsoft.com/office/powerpoint/2010/main" val="1834275523"/>
              </p:ext>
            </p:extLst>
          </p:nvPr>
        </p:nvGraphicFramePr>
        <p:xfrm>
          <a:off x="546249" y="1426482"/>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003011"/>
      </p:ext>
    </p:extLst>
  </p:cSld>
  <p:clrMapOvr>
    <a:masterClrMapping/>
  </p:clrMapOvr>
  <mc:AlternateContent xmlns:mc="http://schemas.openxmlformats.org/markup-compatibility/2006" xmlns:p14="http://schemas.microsoft.com/office/powerpoint/2010/main">
    <mc:Choice Requires="p14">
      <p:transition spd="slow" p14:dur="2000" advTm="5145"/>
    </mc:Choice>
    <mc:Fallback xmlns="">
      <p:transition spd="slow" advTm="514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A6484-6195-6677-B866-5B143D13CC15}"/>
              </a:ext>
            </a:extLst>
          </p:cNvPr>
          <p:cNvSpPr>
            <a:spLocks noGrp="1"/>
          </p:cNvSpPr>
          <p:nvPr>
            <p:ph type="title"/>
          </p:nvPr>
        </p:nvSpPr>
        <p:spPr>
          <a:xfrm>
            <a:off x="558344" y="525381"/>
            <a:ext cx="5266194" cy="507242"/>
          </a:xfrm>
        </p:spPr>
        <p:txBody>
          <a:bodyPr anchor="t">
            <a:normAutofit/>
          </a:bodyPr>
          <a:lstStyle/>
          <a:p>
            <a:r>
              <a:rPr lang="en-US"/>
              <a:t>Discovered Benefits</a:t>
            </a:r>
            <a:endParaRPr lang="en-CA"/>
          </a:p>
        </p:txBody>
      </p:sp>
      <p:sp>
        <p:nvSpPr>
          <p:cNvPr id="11" name="Text Placeholder 2">
            <a:extLst>
              <a:ext uri="{FF2B5EF4-FFF2-40B4-BE49-F238E27FC236}">
                <a16:creationId xmlns:a16="http://schemas.microsoft.com/office/drawing/2014/main" id="{B648B286-08ED-C53A-2ACE-C805E18CF255}"/>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EE696C20-746D-A5C8-D7D5-0DDD248C2AC4}"/>
              </a:ext>
            </a:extLst>
          </p:cNvPr>
          <p:cNvGraphicFramePr>
            <a:graphicFrameLocks noGrp="1"/>
          </p:cNvGraphicFramePr>
          <p:nvPr>
            <p:ph idx="1"/>
            <p:extLst>
              <p:ext uri="{D42A27DB-BD31-4B8C-83A1-F6EECF244321}">
                <p14:modId xmlns:p14="http://schemas.microsoft.com/office/powerpoint/2010/main" val="1702773170"/>
              </p:ext>
            </p:extLst>
          </p:nvPr>
        </p:nvGraphicFramePr>
        <p:xfrm>
          <a:off x="558344" y="1414386"/>
          <a:ext cx="11093656" cy="4733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446871"/>
      </p:ext>
    </p:extLst>
  </p:cSld>
  <p:clrMapOvr>
    <a:masterClrMapping/>
  </p:clrMapOvr>
  <mc:AlternateContent xmlns:mc="http://schemas.openxmlformats.org/markup-compatibility/2006" xmlns:p14="http://schemas.microsoft.com/office/powerpoint/2010/main">
    <mc:Choice Requires="p14">
      <p:transition spd="slow" p14:dur="2000" advTm="4482"/>
    </mc:Choice>
    <mc:Fallback xmlns="">
      <p:transition spd="slow" advTm="44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A6484-6195-6677-B866-5B143D13CC15}"/>
              </a:ext>
            </a:extLst>
          </p:cNvPr>
          <p:cNvSpPr>
            <a:spLocks noGrp="1"/>
          </p:cNvSpPr>
          <p:nvPr>
            <p:ph type="title"/>
          </p:nvPr>
        </p:nvSpPr>
        <p:spPr>
          <a:xfrm>
            <a:off x="558344" y="525381"/>
            <a:ext cx="5266194" cy="507242"/>
          </a:xfrm>
        </p:spPr>
        <p:txBody>
          <a:bodyPr anchor="t">
            <a:normAutofit/>
          </a:bodyPr>
          <a:lstStyle/>
          <a:p>
            <a:r>
              <a:rPr lang="en-US" err="1"/>
              <a:t>Bénéfices</a:t>
            </a:r>
            <a:r>
              <a:rPr lang="en-US"/>
              <a:t> </a:t>
            </a:r>
            <a:r>
              <a:rPr lang="en-US" err="1"/>
              <a:t>Identifiés</a:t>
            </a:r>
            <a:endParaRPr lang="en-CA"/>
          </a:p>
        </p:txBody>
      </p:sp>
      <p:sp>
        <p:nvSpPr>
          <p:cNvPr id="11" name="Text Placeholder 2">
            <a:extLst>
              <a:ext uri="{FF2B5EF4-FFF2-40B4-BE49-F238E27FC236}">
                <a16:creationId xmlns:a16="http://schemas.microsoft.com/office/drawing/2014/main" id="{B648B286-08ED-C53A-2ACE-C805E18CF255}"/>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EE696C20-746D-A5C8-D7D5-0DDD248C2AC4}"/>
              </a:ext>
            </a:extLst>
          </p:cNvPr>
          <p:cNvGraphicFramePr>
            <a:graphicFrameLocks noGrp="1"/>
          </p:cNvGraphicFramePr>
          <p:nvPr>
            <p:ph idx="1"/>
            <p:extLst>
              <p:ext uri="{D42A27DB-BD31-4B8C-83A1-F6EECF244321}">
                <p14:modId xmlns:p14="http://schemas.microsoft.com/office/powerpoint/2010/main" val="3231314696"/>
              </p:ext>
            </p:extLst>
          </p:nvPr>
        </p:nvGraphicFramePr>
        <p:xfrm>
          <a:off x="558344" y="1414386"/>
          <a:ext cx="11093656" cy="4648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128196"/>
      </p:ext>
    </p:extLst>
  </p:cSld>
  <p:clrMapOvr>
    <a:masterClrMapping/>
  </p:clrMapOvr>
  <mc:AlternateContent xmlns:mc="http://schemas.openxmlformats.org/markup-compatibility/2006" xmlns:p14="http://schemas.microsoft.com/office/powerpoint/2010/main">
    <mc:Choice Requires="p14">
      <p:transition spd="slow" p14:dur="2000" advTm="4482"/>
    </mc:Choice>
    <mc:Fallback xmlns="">
      <p:transition spd="slow" advTm="44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3FFDEE-E8E3-BDBB-7A9F-59685532442F}"/>
              </a:ext>
            </a:extLst>
          </p:cNvPr>
          <p:cNvSpPr>
            <a:spLocks noGrp="1"/>
          </p:cNvSpPr>
          <p:nvPr>
            <p:ph type="title"/>
          </p:nvPr>
        </p:nvSpPr>
        <p:spPr>
          <a:xfrm>
            <a:off x="558344" y="525381"/>
            <a:ext cx="5266194" cy="507242"/>
          </a:xfrm>
        </p:spPr>
        <p:txBody>
          <a:bodyPr/>
          <a:lstStyle/>
          <a:p>
            <a:endParaRPr lang="en-US"/>
          </a:p>
        </p:txBody>
      </p:sp>
      <p:sp>
        <p:nvSpPr>
          <p:cNvPr id="18" name="Text Placeholder 2">
            <a:extLst>
              <a:ext uri="{FF2B5EF4-FFF2-40B4-BE49-F238E27FC236}">
                <a16:creationId xmlns:a16="http://schemas.microsoft.com/office/drawing/2014/main" id="{9E6E07F4-082E-AD10-FBCD-4701B49FCC6C}"/>
              </a:ext>
            </a:extLst>
          </p:cNvPr>
          <p:cNvSpPr>
            <a:spLocks noGrp="1"/>
          </p:cNvSpPr>
          <p:nvPr>
            <p:ph type="body" sz="quarter" idx="13"/>
          </p:nvPr>
        </p:nvSpPr>
        <p:spPr>
          <a:xfrm>
            <a:off x="6365875" y="512763"/>
            <a:ext cx="5286125" cy="519861"/>
          </a:xfrm>
        </p:spPr>
        <p:txBody>
          <a:bodyPr/>
          <a:lstStyle/>
          <a:p>
            <a:endParaRPr lang="en-US"/>
          </a:p>
        </p:txBody>
      </p:sp>
      <p:sp>
        <p:nvSpPr>
          <p:cNvPr id="4" name="Content Placeholder 3">
            <a:extLst>
              <a:ext uri="{FF2B5EF4-FFF2-40B4-BE49-F238E27FC236}">
                <a16:creationId xmlns:a16="http://schemas.microsoft.com/office/drawing/2014/main" id="{FA66B532-53CD-82B0-909C-86C6707B64C8}"/>
              </a:ext>
            </a:extLst>
          </p:cNvPr>
          <p:cNvSpPr>
            <a:spLocks noGrp="1"/>
          </p:cNvSpPr>
          <p:nvPr>
            <p:ph idx="1"/>
          </p:nvPr>
        </p:nvSpPr>
        <p:spPr>
          <a:xfrm>
            <a:off x="558344" y="1414387"/>
            <a:ext cx="11093656" cy="4646602"/>
          </a:xfrm>
        </p:spPr>
        <p:txBody>
          <a:bodyPr>
            <a:normAutofit lnSpcReduction="10000"/>
          </a:bodyPr>
          <a:lstStyle/>
          <a:p>
            <a:endParaRPr lang="en-US"/>
          </a:p>
          <a:p>
            <a:endParaRPr lang="en-US"/>
          </a:p>
          <a:p>
            <a:endParaRPr lang="en-US"/>
          </a:p>
          <a:p>
            <a:endParaRPr lang="en-US"/>
          </a:p>
          <a:p>
            <a:pPr marL="0" indent="0">
              <a:buNone/>
            </a:pPr>
            <a:r>
              <a:rPr lang="en-US"/>
              <a:t>AAFC IoT Project</a:t>
            </a:r>
          </a:p>
          <a:p>
            <a:pPr marL="457200" lvl="1" indent="0">
              <a:buNone/>
            </a:pPr>
            <a:r>
              <a:rPr lang="en-US" sz="3200" b="0"/>
              <a:t>Help Agriculture and Agri-Foods Canada researchers onboard current IoT sensors to new cloud environment</a:t>
            </a:r>
          </a:p>
          <a:p>
            <a:pPr lvl="1"/>
            <a:endParaRPr lang="en-CA" sz="3200"/>
          </a:p>
          <a:p>
            <a:pPr lvl="1"/>
            <a:endParaRPr lang="en-CA" sz="3200"/>
          </a:p>
        </p:txBody>
      </p:sp>
      <p:pic>
        <p:nvPicPr>
          <p:cNvPr id="22" name="Picture 21" descr="A person using a tablet in a farm&#10;&#10;Description automatically generated">
            <a:extLst>
              <a:ext uri="{FF2B5EF4-FFF2-40B4-BE49-F238E27FC236}">
                <a16:creationId xmlns:a16="http://schemas.microsoft.com/office/drawing/2014/main" id="{DB95ABFA-7A42-E90F-9A18-6488F9879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1100"/>
            <a:ext cx="9563100" cy="2756847"/>
          </a:xfrm>
          <a:prstGeom prst="rect">
            <a:avLst/>
          </a:prstGeom>
        </p:spPr>
      </p:pic>
    </p:spTree>
    <p:extLst>
      <p:ext uri="{BB962C8B-B14F-4D97-AF65-F5344CB8AC3E}">
        <p14:creationId xmlns:p14="http://schemas.microsoft.com/office/powerpoint/2010/main" val="2847489034"/>
      </p:ext>
    </p:extLst>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3FFDEE-E8E3-BDBB-7A9F-59685532442F}"/>
              </a:ext>
            </a:extLst>
          </p:cNvPr>
          <p:cNvSpPr>
            <a:spLocks noGrp="1"/>
          </p:cNvSpPr>
          <p:nvPr>
            <p:ph type="title"/>
          </p:nvPr>
        </p:nvSpPr>
        <p:spPr>
          <a:xfrm>
            <a:off x="558344" y="525381"/>
            <a:ext cx="5266194" cy="507242"/>
          </a:xfrm>
        </p:spPr>
        <p:txBody>
          <a:bodyPr/>
          <a:lstStyle/>
          <a:p>
            <a:endParaRPr lang="en-US"/>
          </a:p>
        </p:txBody>
      </p:sp>
      <p:sp>
        <p:nvSpPr>
          <p:cNvPr id="18" name="Text Placeholder 2">
            <a:extLst>
              <a:ext uri="{FF2B5EF4-FFF2-40B4-BE49-F238E27FC236}">
                <a16:creationId xmlns:a16="http://schemas.microsoft.com/office/drawing/2014/main" id="{9E6E07F4-082E-AD10-FBCD-4701B49FCC6C}"/>
              </a:ext>
            </a:extLst>
          </p:cNvPr>
          <p:cNvSpPr>
            <a:spLocks noGrp="1"/>
          </p:cNvSpPr>
          <p:nvPr>
            <p:ph type="body" sz="quarter" idx="13"/>
          </p:nvPr>
        </p:nvSpPr>
        <p:spPr>
          <a:xfrm>
            <a:off x="6365875" y="512763"/>
            <a:ext cx="5286125" cy="519861"/>
          </a:xfrm>
        </p:spPr>
        <p:txBody>
          <a:bodyPr/>
          <a:lstStyle/>
          <a:p>
            <a:endParaRPr lang="en-US"/>
          </a:p>
        </p:txBody>
      </p:sp>
      <p:sp>
        <p:nvSpPr>
          <p:cNvPr id="4" name="Content Placeholder 3">
            <a:extLst>
              <a:ext uri="{FF2B5EF4-FFF2-40B4-BE49-F238E27FC236}">
                <a16:creationId xmlns:a16="http://schemas.microsoft.com/office/drawing/2014/main" id="{FA66B532-53CD-82B0-909C-86C6707B64C8}"/>
              </a:ext>
            </a:extLst>
          </p:cNvPr>
          <p:cNvSpPr>
            <a:spLocks noGrp="1"/>
          </p:cNvSpPr>
          <p:nvPr>
            <p:ph idx="1"/>
          </p:nvPr>
        </p:nvSpPr>
        <p:spPr>
          <a:xfrm>
            <a:off x="558344" y="1414387"/>
            <a:ext cx="11093656" cy="5042018"/>
          </a:xfrm>
        </p:spPr>
        <p:txBody>
          <a:bodyPr>
            <a:normAutofit lnSpcReduction="10000"/>
          </a:bodyPr>
          <a:lstStyle/>
          <a:p>
            <a:endParaRPr lang="en-US"/>
          </a:p>
          <a:p>
            <a:endParaRPr lang="en-US"/>
          </a:p>
          <a:p>
            <a:endParaRPr lang="en-US"/>
          </a:p>
          <a:p>
            <a:endParaRPr lang="en-US"/>
          </a:p>
          <a:p>
            <a:pPr marL="0" indent="0">
              <a:buNone/>
            </a:pPr>
            <a:r>
              <a:rPr lang="en-US" err="1"/>
              <a:t>Projet</a:t>
            </a:r>
            <a:r>
              <a:rPr lang="en-US"/>
              <a:t> </a:t>
            </a:r>
            <a:r>
              <a:rPr lang="en-US" err="1"/>
              <a:t>IdO</a:t>
            </a:r>
            <a:r>
              <a:rPr lang="en-US"/>
              <a:t> </a:t>
            </a:r>
            <a:r>
              <a:rPr lang="en-US" err="1"/>
              <a:t>d’AAC</a:t>
            </a:r>
            <a:endParaRPr lang="en-US"/>
          </a:p>
          <a:p>
            <a:pPr marL="0" indent="0">
              <a:buNone/>
            </a:pPr>
            <a:r>
              <a:rPr lang="fr-FR" sz="3200" b="0"/>
              <a:t>Aider les chercheurs d’Agriculture et Agroalimentaire Canada à intégrer les capteurs </a:t>
            </a:r>
            <a:r>
              <a:rPr lang="fr-FR" sz="3200" b="0" err="1"/>
              <a:t>IdO</a:t>
            </a:r>
            <a:r>
              <a:rPr lang="fr-FR" sz="3200" b="0"/>
              <a:t> existants dans un nouvel environnement infonuagique</a:t>
            </a:r>
            <a:endParaRPr lang="en-US" sz="3200" b="0"/>
          </a:p>
          <a:p>
            <a:pPr lvl="1"/>
            <a:endParaRPr lang="en-CA" sz="3200"/>
          </a:p>
          <a:p>
            <a:pPr lvl="1"/>
            <a:endParaRPr lang="en-CA" sz="3200"/>
          </a:p>
        </p:txBody>
      </p:sp>
      <p:pic>
        <p:nvPicPr>
          <p:cNvPr id="22" name="Picture 21" descr="A person using a tablet in a farm&#10;&#10;Description automatically generated">
            <a:extLst>
              <a:ext uri="{FF2B5EF4-FFF2-40B4-BE49-F238E27FC236}">
                <a16:creationId xmlns:a16="http://schemas.microsoft.com/office/drawing/2014/main" id="{DB95ABFA-7A42-E90F-9A18-6488F9879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1100"/>
            <a:ext cx="9563100" cy="2756847"/>
          </a:xfrm>
          <a:prstGeom prst="rect">
            <a:avLst/>
          </a:prstGeom>
        </p:spPr>
      </p:pic>
    </p:spTree>
    <p:extLst>
      <p:ext uri="{BB962C8B-B14F-4D97-AF65-F5344CB8AC3E}">
        <p14:creationId xmlns:p14="http://schemas.microsoft.com/office/powerpoint/2010/main" val="2936852808"/>
      </p:ext>
    </p:extLst>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575-C7AB-C524-FB86-A2F118208A48}"/>
              </a:ext>
            </a:extLst>
          </p:cNvPr>
          <p:cNvSpPr>
            <a:spLocks noGrp="1"/>
          </p:cNvSpPr>
          <p:nvPr>
            <p:ph type="title"/>
          </p:nvPr>
        </p:nvSpPr>
        <p:spPr/>
        <p:txBody>
          <a:bodyPr/>
          <a:lstStyle/>
          <a:p>
            <a:r>
              <a:rPr lang="en-US"/>
              <a:t>AAFC Project</a:t>
            </a:r>
            <a:endParaRPr lang="en-CA"/>
          </a:p>
        </p:txBody>
      </p:sp>
      <p:sp>
        <p:nvSpPr>
          <p:cNvPr id="3" name="Text Placeholder 2">
            <a:extLst>
              <a:ext uri="{FF2B5EF4-FFF2-40B4-BE49-F238E27FC236}">
                <a16:creationId xmlns:a16="http://schemas.microsoft.com/office/drawing/2014/main" id="{5EED8ACD-6E75-B438-BE2A-CB0261FACC36}"/>
              </a:ext>
            </a:extLst>
          </p:cNvPr>
          <p:cNvSpPr>
            <a:spLocks noGrp="1"/>
          </p:cNvSpPr>
          <p:nvPr>
            <p:ph type="body" sz="quarter" idx="13"/>
          </p:nvPr>
        </p:nvSpPr>
        <p:spPr/>
        <p:txBody>
          <a:bodyPr/>
          <a:lstStyle/>
          <a:p>
            <a:endParaRPr lang="en-CA"/>
          </a:p>
        </p:txBody>
      </p:sp>
      <p:graphicFrame>
        <p:nvGraphicFramePr>
          <p:cNvPr id="8" name="Content Placeholder 7">
            <a:extLst>
              <a:ext uri="{FF2B5EF4-FFF2-40B4-BE49-F238E27FC236}">
                <a16:creationId xmlns:a16="http://schemas.microsoft.com/office/drawing/2014/main" id="{FF0A9D5F-154F-DD92-7857-C219CB5E0467}"/>
              </a:ext>
            </a:extLst>
          </p:cNvPr>
          <p:cNvGraphicFramePr>
            <a:graphicFrameLocks noGrp="1"/>
          </p:cNvGraphicFramePr>
          <p:nvPr>
            <p:ph idx="1"/>
            <p:extLst>
              <p:ext uri="{D42A27DB-BD31-4B8C-83A1-F6EECF244321}">
                <p14:modId xmlns:p14="http://schemas.microsoft.com/office/powerpoint/2010/main" val="1855506974"/>
              </p:ext>
            </p:extLst>
          </p:nvPr>
        </p:nvGraphicFramePr>
        <p:xfrm>
          <a:off x="558344" y="1901763"/>
          <a:ext cx="11093656" cy="4616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67724E73-832E-D205-146A-71E64F3034A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0" name="Rectangle: Top Corners Rounded 9">
              <a:extLst>
                <a:ext uri="{FF2B5EF4-FFF2-40B4-BE49-F238E27FC236}">
                  <a16:creationId xmlns:a16="http://schemas.microsoft.com/office/drawing/2014/main" id="{9A4BBACA-CBBB-1711-06EF-D513FD4F8531}"/>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1" name="Rectangle: Top Corners Rounded 4">
              <a:extLst>
                <a:ext uri="{FF2B5EF4-FFF2-40B4-BE49-F238E27FC236}">
                  <a16:creationId xmlns:a16="http://schemas.microsoft.com/office/drawing/2014/main" id="{1E9BE0ED-1988-EEF9-1639-4D1EAA65DE09}"/>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Key Business Goals</a:t>
              </a:r>
              <a:endParaRPr lang="en-CA" sz="3000" kern="1200"/>
            </a:p>
          </p:txBody>
        </p:sp>
      </p:grpSp>
    </p:spTree>
    <p:extLst>
      <p:ext uri="{BB962C8B-B14F-4D97-AF65-F5344CB8AC3E}">
        <p14:creationId xmlns:p14="http://schemas.microsoft.com/office/powerpoint/2010/main" val="152156848"/>
      </p:ext>
    </p:extLst>
  </p:cSld>
  <p:clrMapOvr>
    <a:masterClrMapping/>
  </p:clrMapOvr>
  <mc:AlternateContent xmlns:mc="http://schemas.openxmlformats.org/markup-compatibility/2006" xmlns:p14="http://schemas.microsoft.com/office/powerpoint/2010/main">
    <mc:Choice Requires="p14">
      <p:transition spd="slow" p14:dur="2000" advTm="3730"/>
    </mc:Choice>
    <mc:Fallback xmlns="">
      <p:transition spd="slow" advTm="373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575-C7AB-C524-FB86-A2F118208A48}"/>
              </a:ext>
            </a:extLst>
          </p:cNvPr>
          <p:cNvSpPr>
            <a:spLocks noGrp="1"/>
          </p:cNvSpPr>
          <p:nvPr>
            <p:ph type="title"/>
          </p:nvPr>
        </p:nvSpPr>
        <p:spPr>
          <a:xfrm>
            <a:off x="558344" y="525381"/>
            <a:ext cx="6491186" cy="507242"/>
          </a:xfrm>
        </p:spPr>
        <p:txBody>
          <a:bodyPr>
            <a:noAutofit/>
          </a:bodyPr>
          <a:lstStyle/>
          <a:p>
            <a:r>
              <a:rPr lang="en-US" err="1"/>
              <a:t>Projet</a:t>
            </a:r>
            <a:r>
              <a:rPr lang="en-US"/>
              <a:t> </a:t>
            </a:r>
            <a:r>
              <a:rPr lang="en-US" err="1"/>
              <a:t>d’Agriculture</a:t>
            </a:r>
            <a:r>
              <a:rPr lang="en-US"/>
              <a:t> et </a:t>
            </a:r>
            <a:r>
              <a:rPr lang="en-US" err="1"/>
              <a:t>Agroalimentaire</a:t>
            </a:r>
            <a:r>
              <a:rPr lang="en-US"/>
              <a:t> Canada</a:t>
            </a:r>
          </a:p>
        </p:txBody>
      </p:sp>
      <p:sp>
        <p:nvSpPr>
          <p:cNvPr id="3" name="Text Placeholder 2">
            <a:extLst>
              <a:ext uri="{FF2B5EF4-FFF2-40B4-BE49-F238E27FC236}">
                <a16:creationId xmlns:a16="http://schemas.microsoft.com/office/drawing/2014/main" id="{5EED8ACD-6E75-B438-BE2A-CB0261FACC36}"/>
              </a:ext>
            </a:extLst>
          </p:cNvPr>
          <p:cNvSpPr>
            <a:spLocks noGrp="1"/>
          </p:cNvSpPr>
          <p:nvPr>
            <p:ph type="body" sz="quarter" idx="13"/>
          </p:nvPr>
        </p:nvSpPr>
        <p:spPr/>
        <p:txBody>
          <a:bodyPr/>
          <a:lstStyle/>
          <a:p>
            <a:endParaRPr lang="en-CA"/>
          </a:p>
        </p:txBody>
      </p:sp>
      <p:graphicFrame>
        <p:nvGraphicFramePr>
          <p:cNvPr id="8" name="Content Placeholder 7">
            <a:extLst>
              <a:ext uri="{FF2B5EF4-FFF2-40B4-BE49-F238E27FC236}">
                <a16:creationId xmlns:a16="http://schemas.microsoft.com/office/drawing/2014/main" id="{FF0A9D5F-154F-DD92-7857-C219CB5E0467}"/>
              </a:ext>
            </a:extLst>
          </p:cNvPr>
          <p:cNvGraphicFramePr>
            <a:graphicFrameLocks noGrp="1"/>
          </p:cNvGraphicFramePr>
          <p:nvPr>
            <p:ph idx="1"/>
            <p:extLst>
              <p:ext uri="{D42A27DB-BD31-4B8C-83A1-F6EECF244321}">
                <p14:modId xmlns:p14="http://schemas.microsoft.com/office/powerpoint/2010/main" val="2299981953"/>
              </p:ext>
            </p:extLst>
          </p:nvPr>
        </p:nvGraphicFramePr>
        <p:xfrm>
          <a:off x="558344" y="1901763"/>
          <a:ext cx="11093656" cy="4647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67724E73-832E-D205-146A-71E64F3034A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0" name="Rectangle: Top Corners Rounded 9">
              <a:extLst>
                <a:ext uri="{FF2B5EF4-FFF2-40B4-BE49-F238E27FC236}">
                  <a16:creationId xmlns:a16="http://schemas.microsoft.com/office/drawing/2014/main" id="{9A4BBACA-CBBB-1711-06EF-D513FD4F8531}"/>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1" name="Rectangle: Top Corners Rounded 4">
              <a:extLst>
                <a:ext uri="{FF2B5EF4-FFF2-40B4-BE49-F238E27FC236}">
                  <a16:creationId xmlns:a16="http://schemas.microsoft.com/office/drawing/2014/main" id="{1E9BE0ED-1988-EEF9-1639-4D1EAA65DE09}"/>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Objectifs </a:t>
              </a:r>
              <a:r>
                <a:rPr lang="en-US" sz="3000" b="1" kern="1200" err="1"/>
                <a:t>Clés</a:t>
              </a:r>
              <a:r>
                <a:rPr lang="en-US" sz="3000" b="1" kern="1200"/>
                <a:t> </a:t>
              </a:r>
              <a:endParaRPr lang="en-CA" sz="3000" kern="1200"/>
            </a:p>
          </p:txBody>
        </p:sp>
      </p:grpSp>
    </p:spTree>
    <p:extLst>
      <p:ext uri="{BB962C8B-B14F-4D97-AF65-F5344CB8AC3E}">
        <p14:creationId xmlns:p14="http://schemas.microsoft.com/office/powerpoint/2010/main" val="3213590709"/>
      </p:ext>
    </p:extLst>
  </p:cSld>
  <p:clrMapOvr>
    <a:masterClrMapping/>
  </p:clrMapOvr>
  <mc:AlternateContent xmlns:mc="http://schemas.openxmlformats.org/markup-compatibility/2006" xmlns:p14="http://schemas.microsoft.com/office/powerpoint/2010/main">
    <mc:Choice Requires="p14">
      <p:transition spd="slow" p14:dur="2000" advTm="3730"/>
    </mc:Choice>
    <mc:Fallback xmlns="">
      <p:transition spd="slow" advTm="373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4A52-3436-3840-DDF9-223D289E9146}"/>
              </a:ext>
            </a:extLst>
          </p:cNvPr>
          <p:cNvSpPr>
            <a:spLocks noGrp="1"/>
          </p:cNvSpPr>
          <p:nvPr>
            <p:ph type="title"/>
          </p:nvPr>
        </p:nvSpPr>
        <p:spPr>
          <a:xfrm>
            <a:off x="558344" y="525381"/>
            <a:ext cx="5266194" cy="507242"/>
          </a:xfrm>
        </p:spPr>
        <p:txBody>
          <a:bodyPr anchor="t">
            <a:normAutofit/>
          </a:bodyPr>
          <a:lstStyle/>
          <a:p>
            <a:r>
              <a:rPr lang="en-US"/>
              <a:t>Benefits of Cloud IoT Platform</a:t>
            </a:r>
            <a:endParaRPr lang="en-CA"/>
          </a:p>
        </p:txBody>
      </p:sp>
      <p:sp>
        <p:nvSpPr>
          <p:cNvPr id="56" name="Text Placeholder 2">
            <a:extLst>
              <a:ext uri="{FF2B5EF4-FFF2-40B4-BE49-F238E27FC236}">
                <a16:creationId xmlns:a16="http://schemas.microsoft.com/office/drawing/2014/main" id="{E56947D4-6F49-727A-FFE0-86D372035B9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37" name="Content Placeholder 3">
            <a:extLst>
              <a:ext uri="{FF2B5EF4-FFF2-40B4-BE49-F238E27FC236}">
                <a16:creationId xmlns:a16="http://schemas.microsoft.com/office/drawing/2014/main" id="{1518D6AC-B8BF-EA92-80DC-C55E70E2234A}"/>
              </a:ext>
            </a:extLst>
          </p:cNvPr>
          <p:cNvGraphicFramePr>
            <a:graphicFrameLocks noGrp="1"/>
          </p:cNvGraphicFramePr>
          <p:nvPr>
            <p:ph idx="1"/>
            <p:extLst>
              <p:ext uri="{D42A27DB-BD31-4B8C-83A1-F6EECF244321}">
                <p14:modId xmlns:p14="http://schemas.microsoft.com/office/powerpoint/2010/main" val="232361572"/>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194896"/>
      </p:ext>
    </p:extLst>
  </p:cSld>
  <p:clrMapOvr>
    <a:masterClrMapping/>
  </p:clrMapOvr>
  <mc:AlternateContent xmlns:mc="http://schemas.openxmlformats.org/markup-compatibility/2006" xmlns:p14="http://schemas.microsoft.com/office/powerpoint/2010/main">
    <mc:Choice Requires="p14">
      <p:transition spd="slow" p14:dur="2000" advTm="3648"/>
    </mc:Choice>
    <mc:Fallback xmlns="">
      <p:transition spd="slow" advTm="36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4A52-3436-3840-DDF9-223D289E9146}"/>
              </a:ext>
            </a:extLst>
          </p:cNvPr>
          <p:cNvSpPr>
            <a:spLocks noGrp="1"/>
          </p:cNvSpPr>
          <p:nvPr>
            <p:ph type="title"/>
          </p:nvPr>
        </p:nvSpPr>
        <p:spPr>
          <a:xfrm>
            <a:off x="558343" y="525381"/>
            <a:ext cx="5694175" cy="507242"/>
          </a:xfrm>
        </p:spPr>
        <p:txBody>
          <a:bodyPr anchor="t">
            <a:noAutofit/>
          </a:bodyPr>
          <a:lstStyle/>
          <a:p>
            <a:r>
              <a:rPr lang="fr-FR"/>
              <a:t>Avantages de la Plateforme Infonuagique </a:t>
            </a:r>
            <a:r>
              <a:rPr lang="fr-FR" err="1"/>
              <a:t>IdO</a:t>
            </a:r>
            <a:endParaRPr lang="en-CA"/>
          </a:p>
        </p:txBody>
      </p:sp>
      <p:sp>
        <p:nvSpPr>
          <p:cNvPr id="56" name="Text Placeholder 2">
            <a:extLst>
              <a:ext uri="{FF2B5EF4-FFF2-40B4-BE49-F238E27FC236}">
                <a16:creationId xmlns:a16="http://schemas.microsoft.com/office/drawing/2014/main" id="{E56947D4-6F49-727A-FFE0-86D372035B9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37" name="Content Placeholder 3">
            <a:extLst>
              <a:ext uri="{FF2B5EF4-FFF2-40B4-BE49-F238E27FC236}">
                <a16:creationId xmlns:a16="http://schemas.microsoft.com/office/drawing/2014/main" id="{1518D6AC-B8BF-EA92-80DC-C55E70E2234A}"/>
              </a:ext>
            </a:extLst>
          </p:cNvPr>
          <p:cNvGraphicFramePr>
            <a:graphicFrameLocks noGrp="1"/>
          </p:cNvGraphicFramePr>
          <p:nvPr>
            <p:ph idx="1"/>
            <p:extLst>
              <p:ext uri="{D42A27DB-BD31-4B8C-83A1-F6EECF244321}">
                <p14:modId xmlns:p14="http://schemas.microsoft.com/office/powerpoint/2010/main" val="3399097601"/>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059242"/>
      </p:ext>
    </p:extLst>
  </p:cSld>
  <p:clrMapOvr>
    <a:masterClrMapping/>
  </p:clrMapOvr>
  <mc:AlternateContent xmlns:mc="http://schemas.openxmlformats.org/markup-compatibility/2006" xmlns:p14="http://schemas.microsoft.com/office/powerpoint/2010/main">
    <mc:Choice Requires="p14">
      <p:transition spd="slow" p14:dur="2000" advTm="3648"/>
    </mc:Choice>
    <mc:Fallback xmlns="">
      <p:transition spd="slow" advTm="36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292A-BC1C-33B4-85ED-B2C5C1696788}"/>
              </a:ext>
            </a:extLst>
          </p:cNvPr>
          <p:cNvSpPr>
            <a:spLocks noGrp="1"/>
          </p:cNvSpPr>
          <p:nvPr>
            <p:ph type="title"/>
          </p:nvPr>
        </p:nvSpPr>
        <p:spPr>
          <a:xfrm>
            <a:off x="558344" y="525381"/>
            <a:ext cx="5266194" cy="507242"/>
          </a:xfrm>
        </p:spPr>
        <p:txBody>
          <a:bodyPr anchor="t">
            <a:normAutofit/>
          </a:bodyPr>
          <a:lstStyle/>
          <a:p>
            <a:r>
              <a:rPr lang="en-US"/>
              <a:t>RFID Project</a:t>
            </a:r>
          </a:p>
        </p:txBody>
      </p:sp>
      <p:sp>
        <p:nvSpPr>
          <p:cNvPr id="21" name="Text Placeholder 2">
            <a:extLst>
              <a:ext uri="{FF2B5EF4-FFF2-40B4-BE49-F238E27FC236}">
                <a16:creationId xmlns:a16="http://schemas.microsoft.com/office/drawing/2014/main" id="{ED05C1B0-AB5E-138A-AE73-DB1FB0D9EA5B}"/>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82798B5E-7A5B-6755-3CA8-9246DC06DB74}"/>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28</a:t>
            </a:fld>
            <a:endParaRPr lang="en-CA"/>
          </a:p>
        </p:txBody>
      </p:sp>
      <p:pic>
        <p:nvPicPr>
          <p:cNvPr id="15" name="Picture Placeholder 14" descr="A close-up of a radio waves diagram&#10;&#10;AI-generated content may be incorrect.">
            <a:extLst>
              <a:ext uri="{FF2B5EF4-FFF2-40B4-BE49-F238E27FC236}">
                <a16:creationId xmlns:a16="http://schemas.microsoft.com/office/drawing/2014/main" id="{D54B038B-C5F1-B5AC-ED55-4CCD6B81297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48700" y="1271921"/>
            <a:ext cx="10974440" cy="2188252"/>
          </a:xfrm>
        </p:spPr>
      </p:pic>
      <p:graphicFrame>
        <p:nvGraphicFramePr>
          <p:cNvPr id="19" name="Content Placeholder 18">
            <a:extLst>
              <a:ext uri="{FF2B5EF4-FFF2-40B4-BE49-F238E27FC236}">
                <a16:creationId xmlns:a16="http://schemas.microsoft.com/office/drawing/2014/main" id="{42485F65-DF66-373B-678A-44398C14652A}"/>
              </a:ext>
            </a:extLst>
          </p:cNvPr>
          <p:cNvGraphicFramePr>
            <a:graphicFrameLocks noGrp="1"/>
          </p:cNvGraphicFramePr>
          <p:nvPr>
            <p:ph idx="14"/>
            <p:extLst>
              <p:ext uri="{D42A27DB-BD31-4B8C-83A1-F6EECF244321}">
                <p14:modId xmlns:p14="http://schemas.microsoft.com/office/powerpoint/2010/main" val="1509845050"/>
              </p:ext>
            </p:extLst>
          </p:nvPr>
        </p:nvGraphicFramePr>
        <p:xfrm>
          <a:off x="1143135" y="3558385"/>
          <a:ext cx="10786596" cy="2396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6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0ECB-5928-2A82-9FD8-084C88CB9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BC42F-0A4A-157C-CA2A-3230A10129F4}"/>
              </a:ext>
            </a:extLst>
          </p:cNvPr>
          <p:cNvSpPr>
            <a:spLocks noGrp="1"/>
          </p:cNvSpPr>
          <p:nvPr>
            <p:ph type="title"/>
          </p:nvPr>
        </p:nvSpPr>
        <p:spPr>
          <a:xfrm>
            <a:off x="558344" y="525381"/>
            <a:ext cx="5266194" cy="507242"/>
          </a:xfrm>
        </p:spPr>
        <p:txBody>
          <a:bodyPr anchor="t">
            <a:normAutofit/>
          </a:bodyPr>
          <a:lstStyle/>
          <a:p>
            <a:r>
              <a:rPr lang="en-US" err="1"/>
              <a:t>Projet</a:t>
            </a:r>
            <a:r>
              <a:rPr lang="en-US"/>
              <a:t> RFID</a:t>
            </a:r>
          </a:p>
        </p:txBody>
      </p:sp>
      <p:sp>
        <p:nvSpPr>
          <p:cNvPr id="21" name="Text Placeholder 2">
            <a:extLst>
              <a:ext uri="{FF2B5EF4-FFF2-40B4-BE49-F238E27FC236}">
                <a16:creationId xmlns:a16="http://schemas.microsoft.com/office/drawing/2014/main" id="{7A93CBC7-6073-34E7-208D-23699B541F43}"/>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93E59A3C-DBF7-6EFA-8319-0330B906C74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29</a:t>
            </a:fld>
            <a:endParaRPr lang="en-CA"/>
          </a:p>
        </p:txBody>
      </p:sp>
      <p:pic>
        <p:nvPicPr>
          <p:cNvPr id="15" name="Picture Placeholder 14" descr="A close-up of a radio waves diagram&#10;&#10;AI-generated content may be incorrect.">
            <a:extLst>
              <a:ext uri="{FF2B5EF4-FFF2-40B4-BE49-F238E27FC236}">
                <a16:creationId xmlns:a16="http://schemas.microsoft.com/office/drawing/2014/main" id="{D31C12DF-375E-BE98-05DF-9904F53670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48700" y="1271921"/>
            <a:ext cx="10974440" cy="2188252"/>
          </a:xfrm>
        </p:spPr>
      </p:pic>
      <p:graphicFrame>
        <p:nvGraphicFramePr>
          <p:cNvPr id="19" name="Content Placeholder 18">
            <a:extLst>
              <a:ext uri="{FF2B5EF4-FFF2-40B4-BE49-F238E27FC236}">
                <a16:creationId xmlns:a16="http://schemas.microsoft.com/office/drawing/2014/main" id="{0AA5653D-764A-2C53-297E-2FC1F8BB5DA3}"/>
              </a:ext>
            </a:extLst>
          </p:cNvPr>
          <p:cNvGraphicFramePr>
            <a:graphicFrameLocks noGrp="1"/>
          </p:cNvGraphicFramePr>
          <p:nvPr>
            <p:ph idx="14"/>
            <p:extLst>
              <p:ext uri="{D42A27DB-BD31-4B8C-83A1-F6EECF244321}">
                <p14:modId xmlns:p14="http://schemas.microsoft.com/office/powerpoint/2010/main" val="2361427654"/>
              </p:ext>
            </p:extLst>
          </p:nvPr>
        </p:nvGraphicFramePr>
        <p:xfrm>
          <a:off x="1143135" y="3558385"/>
          <a:ext cx="10786596" cy="2396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569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CB49A-8D8A-917C-472E-4BBA4EC65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11A86-5D98-5D93-D2C0-0AA4E604E0F4}"/>
              </a:ext>
            </a:extLst>
          </p:cNvPr>
          <p:cNvSpPr>
            <a:spLocks noGrp="1"/>
          </p:cNvSpPr>
          <p:nvPr>
            <p:ph type="title"/>
          </p:nvPr>
        </p:nvSpPr>
        <p:spPr>
          <a:xfrm>
            <a:off x="558344" y="525381"/>
            <a:ext cx="11083690" cy="507242"/>
          </a:xfrm>
        </p:spPr>
        <p:txBody>
          <a:bodyPr anchor="t">
            <a:normAutofit/>
          </a:bodyPr>
          <a:lstStyle/>
          <a:p>
            <a:r>
              <a:rPr lang="en-CA" err="1"/>
              <a:t>L'Internet</a:t>
            </a:r>
            <a:r>
              <a:rPr lang="en-CA"/>
              <a:t> des </a:t>
            </a:r>
            <a:r>
              <a:rPr lang="en-CA" err="1"/>
              <a:t>Objets</a:t>
            </a:r>
            <a:r>
              <a:rPr lang="en-CA"/>
              <a:t> – </a:t>
            </a:r>
            <a:r>
              <a:rPr lang="en-CA" err="1"/>
              <a:t>ce</a:t>
            </a:r>
            <a:r>
              <a:rPr lang="en-CA"/>
              <a:t> que </a:t>
            </a:r>
            <a:r>
              <a:rPr lang="en-CA" err="1"/>
              <a:t>c'est</a:t>
            </a:r>
            <a:r>
              <a:rPr lang="en-CA"/>
              <a:t> et </a:t>
            </a:r>
            <a:r>
              <a:rPr lang="en-CA" err="1"/>
              <a:t>pourquoi</a:t>
            </a:r>
            <a:r>
              <a:rPr lang="en-CA"/>
              <a:t> </a:t>
            </a:r>
            <a:r>
              <a:rPr lang="en-CA" err="1"/>
              <a:t>c'est</a:t>
            </a:r>
            <a:r>
              <a:rPr lang="en-CA"/>
              <a:t> </a:t>
            </a:r>
            <a:r>
              <a:rPr lang="en-CA" err="1"/>
              <a:t>improtant</a:t>
            </a:r>
            <a:endParaRPr lang="en-CA" err="1">
              <a:cs typeface="Arial"/>
            </a:endParaRPr>
          </a:p>
          <a:p>
            <a:endParaRPr lang="en-CA">
              <a:cs typeface="Arial"/>
            </a:endParaRPr>
          </a:p>
        </p:txBody>
      </p:sp>
      <p:graphicFrame>
        <p:nvGraphicFramePr>
          <p:cNvPr id="44" name="Content Placeholder 2">
            <a:extLst>
              <a:ext uri="{FF2B5EF4-FFF2-40B4-BE49-F238E27FC236}">
                <a16:creationId xmlns:a16="http://schemas.microsoft.com/office/drawing/2014/main" id="{44183CAC-5C71-EB98-0263-C687B0D8165D}"/>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5799043"/>
      </p:ext>
    </p:extLst>
  </p:cSld>
  <p:clrMapOvr>
    <a:masterClrMapping/>
  </p:clrMapOvr>
  <mc:AlternateContent xmlns:mc="http://schemas.openxmlformats.org/markup-compatibility/2006" xmlns:p14="http://schemas.microsoft.com/office/powerpoint/2010/main">
    <mc:Choice Requires="p14">
      <p:transition spd="slow" p14:dur="2000" advTm="5145"/>
    </mc:Choice>
    <mc:Fallback xmlns="">
      <p:transition spd="slow" advTm="51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8556-DA8F-7B71-C92F-9606CF4D8CB5}"/>
              </a:ext>
            </a:extLst>
          </p:cNvPr>
          <p:cNvSpPr>
            <a:spLocks noGrp="1"/>
          </p:cNvSpPr>
          <p:nvPr>
            <p:ph type="title"/>
          </p:nvPr>
        </p:nvSpPr>
        <p:spPr>
          <a:xfrm>
            <a:off x="558344" y="525381"/>
            <a:ext cx="11083690" cy="507242"/>
          </a:xfrm>
        </p:spPr>
        <p:txBody>
          <a:bodyPr anchor="t">
            <a:normAutofit/>
          </a:bodyPr>
          <a:lstStyle/>
          <a:p>
            <a:r>
              <a:rPr lang="en-US"/>
              <a:t>Potential Benefits</a:t>
            </a:r>
          </a:p>
        </p:txBody>
      </p:sp>
      <p:sp>
        <p:nvSpPr>
          <p:cNvPr id="5" name="Slide Number Placeholder 4">
            <a:extLst>
              <a:ext uri="{FF2B5EF4-FFF2-40B4-BE49-F238E27FC236}">
                <a16:creationId xmlns:a16="http://schemas.microsoft.com/office/drawing/2014/main" id="{CAA31AF6-0E67-5084-0FFB-E70D01992FC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30</a:t>
            </a:fld>
            <a:endParaRPr lang="en-CA"/>
          </a:p>
        </p:txBody>
      </p:sp>
      <p:graphicFrame>
        <p:nvGraphicFramePr>
          <p:cNvPr id="7" name="Content Placeholder 3">
            <a:extLst>
              <a:ext uri="{FF2B5EF4-FFF2-40B4-BE49-F238E27FC236}">
                <a16:creationId xmlns:a16="http://schemas.microsoft.com/office/drawing/2014/main" id="{5D048C9F-8D9A-F5F3-EB04-F8C49F8E95B5}"/>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870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8556-DA8F-7B71-C92F-9606CF4D8CB5}"/>
              </a:ext>
            </a:extLst>
          </p:cNvPr>
          <p:cNvSpPr>
            <a:spLocks noGrp="1"/>
          </p:cNvSpPr>
          <p:nvPr>
            <p:ph type="title"/>
          </p:nvPr>
        </p:nvSpPr>
        <p:spPr>
          <a:xfrm>
            <a:off x="558344" y="525381"/>
            <a:ext cx="11083690" cy="507242"/>
          </a:xfrm>
        </p:spPr>
        <p:txBody>
          <a:bodyPr anchor="t">
            <a:noAutofit/>
          </a:bodyPr>
          <a:lstStyle/>
          <a:p>
            <a:r>
              <a:rPr lang="en-US" err="1"/>
              <a:t>Bénéfices</a:t>
            </a:r>
            <a:r>
              <a:rPr lang="en-US"/>
              <a:t> </a:t>
            </a:r>
            <a:r>
              <a:rPr lang="en-US" err="1"/>
              <a:t>Potentiels</a:t>
            </a:r>
            <a:br>
              <a:rPr lang="en-US"/>
            </a:br>
            <a:endParaRPr lang="en-US"/>
          </a:p>
        </p:txBody>
      </p:sp>
      <p:sp>
        <p:nvSpPr>
          <p:cNvPr id="5" name="Slide Number Placeholder 4">
            <a:extLst>
              <a:ext uri="{FF2B5EF4-FFF2-40B4-BE49-F238E27FC236}">
                <a16:creationId xmlns:a16="http://schemas.microsoft.com/office/drawing/2014/main" id="{CAA31AF6-0E67-5084-0FFB-E70D01992FC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31</a:t>
            </a:fld>
            <a:endParaRPr lang="en-CA"/>
          </a:p>
        </p:txBody>
      </p:sp>
      <p:graphicFrame>
        <p:nvGraphicFramePr>
          <p:cNvPr id="7" name="Content Placeholder 3">
            <a:extLst>
              <a:ext uri="{FF2B5EF4-FFF2-40B4-BE49-F238E27FC236}">
                <a16:creationId xmlns:a16="http://schemas.microsoft.com/office/drawing/2014/main" id="{5D048C9F-8D9A-F5F3-EB04-F8C49F8E95B5}"/>
              </a:ext>
            </a:extLst>
          </p:cNvPr>
          <p:cNvGraphicFramePr>
            <a:graphicFrameLocks noGrp="1"/>
          </p:cNvGraphicFramePr>
          <p:nvPr>
            <p:ph idx="1"/>
            <p:extLst>
              <p:ext uri="{D42A27DB-BD31-4B8C-83A1-F6EECF244321}">
                <p14:modId xmlns:p14="http://schemas.microsoft.com/office/powerpoint/2010/main" val="3906632674"/>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35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821D-BB03-E7B3-1600-C4087E9A5E58}"/>
              </a:ext>
            </a:extLst>
          </p:cNvPr>
          <p:cNvSpPr>
            <a:spLocks noGrp="1"/>
          </p:cNvSpPr>
          <p:nvPr>
            <p:ph type="title"/>
          </p:nvPr>
        </p:nvSpPr>
        <p:spPr>
          <a:xfrm>
            <a:off x="547687" y="3115967"/>
            <a:ext cx="11093450" cy="576134"/>
          </a:xfrm>
        </p:spPr>
        <p:txBody>
          <a:bodyPr anchor="b">
            <a:normAutofit/>
          </a:bodyPr>
          <a:lstStyle/>
          <a:p>
            <a:pPr algn="ctr"/>
            <a:r>
              <a:rPr lang="en-US"/>
              <a:t>ICELAB Environmental Monitoring </a:t>
            </a:r>
          </a:p>
        </p:txBody>
      </p:sp>
      <p:graphicFrame>
        <p:nvGraphicFramePr>
          <p:cNvPr id="8" name="Diagram 7">
            <a:extLst>
              <a:ext uri="{FF2B5EF4-FFF2-40B4-BE49-F238E27FC236}">
                <a16:creationId xmlns:a16="http://schemas.microsoft.com/office/drawing/2014/main" id="{4AED51BA-03AB-C259-9FCD-68A4D63A5E64}"/>
              </a:ext>
            </a:extLst>
          </p:cNvPr>
          <p:cNvGraphicFramePr/>
          <p:nvPr>
            <p:extLst>
              <p:ext uri="{D42A27DB-BD31-4B8C-83A1-F6EECF244321}">
                <p14:modId xmlns:p14="http://schemas.microsoft.com/office/powerpoint/2010/main" val="3594209220"/>
              </p:ext>
            </p:extLst>
          </p:nvPr>
        </p:nvGraphicFramePr>
        <p:xfrm>
          <a:off x="547687" y="3998701"/>
          <a:ext cx="11093450" cy="214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D5091BC-DF37-B6C8-F0D2-0874DE06886F}"/>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32</a:t>
            </a:fld>
            <a:endParaRPr lang="en-CA"/>
          </a:p>
        </p:txBody>
      </p:sp>
      <p:pic>
        <p:nvPicPr>
          <p:cNvPr id="7" name="Picture 6" descr="A room with many servers&#10;&#10;AI-generated content may be incorrect.">
            <a:extLst>
              <a:ext uri="{FF2B5EF4-FFF2-40B4-BE49-F238E27FC236}">
                <a16:creationId xmlns:a16="http://schemas.microsoft.com/office/drawing/2014/main" id="{B8DEBA4D-69D0-1CE7-27A4-677FF1538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827" y="268417"/>
            <a:ext cx="6668530" cy="2593318"/>
          </a:xfrm>
          <a:prstGeom prst="rect">
            <a:avLst/>
          </a:prstGeom>
        </p:spPr>
      </p:pic>
    </p:spTree>
    <p:extLst>
      <p:ext uri="{BB962C8B-B14F-4D97-AF65-F5344CB8AC3E}">
        <p14:creationId xmlns:p14="http://schemas.microsoft.com/office/powerpoint/2010/main" val="220135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821D-BB03-E7B3-1600-C4087E9A5E58}"/>
              </a:ext>
            </a:extLst>
          </p:cNvPr>
          <p:cNvSpPr>
            <a:spLocks noGrp="1"/>
          </p:cNvSpPr>
          <p:nvPr>
            <p:ph type="title"/>
          </p:nvPr>
        </p:nvSpPr>
        <p:spPr>
          <a:xfrm>
            <a:off x="545628" y="3095364"/>
            <a:ext cx="11093450" cy="576134"/>
          </a:xfrm>
        </p:spPr>
        <p:txBody>
          <a:bodyPr anchor="b">
            <a:normAutofit/>
          </a:bodyPr>
          <a:lstStyle/>
          <a:p>
            <a:pPr algn="ctr"/>
            <a:r>
              <a:rPr lang="en-US"/>
              <a:t>Surveillance </a:t>
            </a:r>
            <a:r>
              <a:rPr lang="en-US" err="1"/>
              <a:t>Environnementale</a:t>
            </a:r>
            <a:r>
              <a:rPr lang="en-US"/>
              <a:t> ICELAB</a:t>
            </a:r>
          </a:p>
        </p:txBody>
      </p:sp>
      <p:graphicFrame>
        <p:nvGraphicFramePr>
          <p:cNvPr id="8" name="Diagram 7">
            <a:extLst>
              <a:ext uri="{FF2B5EF4-FFF2-40B4-BE49-F238E27FC236}">
                <a16:creationId xmlns:a16="http://schemas.microsoft.com/office/drawing/2014/main" id="{4AED51BA-03AB-C259-9FCD-68A4D63A5E64}"/>
              </a:ext>
            </a:extLst>
          </p:cNvPr>
          <p:cNvGraphicFramePr/>
          <p:nvPr>
            <p:extLst>
              <p:ext uri="{D42A27DB-BD31-4B8C-83A1-F6EECF244321}">
                <p14:modId xmlns:p14="http://schemas.microsoft.com/office/powerpoint/2010/main" val="2348577510"/>
              </p:ext>
            </p:extLst>
          </p:nvPr>
        </p:nvGraphicFramePr>
        <p:xfrm>
          <a:off x="547687" y="3905128"/>
          <a:ext cx="11093450" cy="214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D5091BC-DF37-B6C8-F0D2-0874DE06886F}"/>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33</a:t>
            </a:fld>
            <a:endParaRPr lang="en-CA"/>
          </a:p>
        </p:txBody>
      </p:sp>
      <p:pic>
        <p:nvPicPr>
          <p:cNvPr id="7" name="Picture 6" descr="A room with many servers&#10;&#10;AI-generated content may be incorrect.">
            <a:extLst>
              <a:ext uri="{FF2B5EF4-FFF2-40B4-BE49-F238E27FC236}">
                <a16:creationId xmlns:a16="http://schemas.microsoft.com/office/drawing/2014/main" id="{B8DEBA4D-69D0-1CE7-27A4-677FF1538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827" y="268417"/>
            <a:ext cx="6668530" cy="2593318"/>
          </a:xfrm>
          <a:prstGeom prst="rect">
            <a:avLst/>
          </a:prstGeom>
        </p:spPr>
      </p:pic>
    </p:spTree>
    <p:extLst>
      <p:ext uri="{BB962C8B-B14F-4D97-AF65-F5344CB8AC3E}">
        <p14:creationId xmlns:p14="http://schemas.microsoft.com/office/powerpoint/2010/main" val="3723398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3A1E61-E2AD-74A5-C854-7941217F4FE1}"/>
              </a:ext>
            </a:extLst>
          </p:cNvPr>
          <p:cNvSpPr>
            <a:spLocks noGrp="1"/>
          </p:cNvSpPr>
          <p:nvPr>
            <p:ph type="title"/>
          </p:nvPr>
        </p:nvSpPr>
        <p:spPr>
          <a:xfrm>
            <a:off x="558344" y="525381"/>
            <a:ext cx="5266194" cy="507242"/>
          </a:xfrm>
        </p:spPr>
        <p:txBody>
          <a:bodyPr/>
          <a:lstStyle/>
          <a:p>
            <a:r>
              <a:rPr lang="en-US"/>
              <a:t>Key Business Goals</a:t>
            </a:r>
          </a:p>
        </p:txBody>
      </p:sp>
      <p:sp>
        <p:nvSpPr>
          <p:cNvPr id="31" name="Text Placeholder 2">
            <a:extLst>
              <a:ext uri="{FF2B5EF4-FFF2-40B4-BE49-F238E27FC236}">
                <a16:creationId xmlns:a16="http://schemas.microsoft.com/office/drawing/2014/main" id="{3FB1A8BC-A5CA-4CA6-D8F6-4F228E7BE1A4}"/>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0BE3C9FD-CC57-7F4B-7956-B71942323D61}"/>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34</a:t>
            </a:fld>
            <a:endParaRPr lang="en-CA"/>
          </a:p>
        </p:txBody>
      </p:sp>
      <p:graphicFrame>
        <p:nvGraphicFramePr>
          <p:cNvPr id="32" name="Content Placeholder 3">
            <a:extLst>
              <a:ext uri="{FF2B5EF4-FFF2-40B4-BE49-F238E27FC236}">
                <a16:creationId xmlns:a16="http://schemas.microsoft.com/office/drawing/2014/main" id="{622F5364-9742-C3B6-237C-3215024106C7}"/>
              </a:ext>
            </a:extLst>
          </p:cNvPr>
          <p:cNvGraphicFramePr>
            <a:graphicFrameLocks noGrp="1"/>
          </p:cNvGraphicFramePr>
          <p:nvPr>
            <p:ph idx="1"/>
            <p:extLst>
              <p:ext uri="{D42A27DB-BD31-4B8C-83A1-F6EECF244321}">
                <p14:modId xmlns:p14="http://schemas.microsoft.com/office/powerpoint/2010/main" val="87434778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8549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3A1E61-E2AD-74A5-C854-7941217F4FE1}"/>
              </a:ext>
            </a:extLst>
          </p:cNvPr>
          <p:cNvSpPr>
            <a:spLocks noGrp="1"/>
          </p:cNvSpPr>
          <p:nvPr>
            <p:ph type="title"/>
          </p:nvPr>
        </p:nvSpPr>
        <p:spPr>
          <a:xfrm>
            <a:off x="558344" y="525381"/>
            <a:ext cx="5266194" cy="507242"/>
          </a:xfrm>
        </p:spPr>
        <p:txBody>
          <a:bodyPr>
            <a:normAutofit fontScale="90000"/>
          </a:bodyPr>
          <a:lstStyle/>
          <a:p>
            <a:r>
              <a:rPr lang="en-US"/>
              <a:t>Objectifs </a:t>
            </a:r>
            <a:r>
              <a:rPr lang="en-US" err="1"/>
              <a:t>Clés</a:t>
            </a:r>
            <a:r>
              <a:rPr lang="en-US"/>
              <a:t> </a:t>
            </a:r>
            <a:br>
              <a:rPr lang="en-US"/>
            </a:br>
            <a:endParaRPr lang="en-US"/>
          </a:p>
        </p:txBody>
      </p:sp>
      <p:sp>
        <p:nvSpPr>
          <p:cNvPr id="31" name="Text Placeholder 2">
            <a:extLst>
              <a:ext uri="{FF2B5EF4-FFF2-40B4-BE49-F238E27FC236}">
                <a16:creationId xmlns:a16="http://schemas.microsoft.com/office/drawing/2014/main" id="{3FB1A8BC-A5CA-4CA6-D8F6-4F228E7BE1A4}"/>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0BE3C9FD-CC57-7F4B-7956-B71942323D61}"/>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35</a:t>
            </a:fld>
            <a:endParaRPr lang="en-CA"/>
          </a:p>
        </p:txBody>
      </p:sp>
      <p:graphicFrame>
        <p:nvGraphicFramePr>
          <p:cNvPr id="32" name="Content Placeholder 3">
            <a:extLst>
              <a:ext uri="{FF2B5EF4-FFF2-40B4-BE49-F238E27FC236}">
                <a16:creationId xmlns:a16="http://schemas.microsoft.com/office/drawing/2014/main" id="{622F5364-9742-C3B6-237C-3215024106C7}"/>
              </a:ext>
            </a:extLst>
          </p:cNvPr>
          <p:cNvGraphicFramePr>
            <a:graphicFrameLocks noGrp="1"/>
          </p:cNvGraphicFramePr>
          <p:nvPr>
            <p:ph idx="1"/>
            <p:extLst>
              <p:ext uri="{D42A27DB-BD31-4B8C-83A1-F6EECF244321}">
                <p14:modId xmlns:p14="http://schemas.microsoft.com/office/powerpoint/2010/main" val="347707625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252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0496-CAB4-FAC3-8710-EA1B18E286EB}"/>
              </a:ext>
            </a:extLst>
          </p:cNvPr>
          <p:cNvSpPr>
            <a:spLocks noGrp="1"/>
          </p:cNvSpPr>
          <p:nvPr>
            <p:ph type="title"/>
          </p:nvPr>
        </p:nvSpPr>
        <p:spPr>
          <a:xfrm>
            <a:off x="558344" y="525381"/>
            <a:ext cx="11083690" cy="507242"/>
          </a:xfrm>
        </p:spPr>
        <p:txBody>
          <a:bodyPr anchor="t">
            <a:normAutofit/>
          </a:bodyPr>
          <a:lstStyle/>
          <a:p>
            <a:r>
              <a:rPr lang="en-US"/>
              <a:t>Potential Benefits</a:t>
            </a:r>
          </a:p>
        </p:txBody>
      </p:sp>
      <p:sp>
        <p:nvSpPr>
          <p:cNvPr id="5" name="Slide Number Placeholder 4">
            <a:extLst>
              <a:ext uri="{FF2B5EF4-FFF2-40B4-BE49-F238E27FC236}">
                <a16:creationId xmlns:a16="http://schemas.microsoft.com/office/drawing/2014/main" id="{E4CD1B43-DA6A-4106-6E27-B4ED36C791BB}"/>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36</a:t>
            </a:fld>
            <a:endParaRPr lang="en-CA"/>
          </a:p>
        </p:txBody>
      </p:sp>
      <p:graphicFrame>
        <p:nvGraphicFramePr>
          <p:cNvPr id="26" name="Content Placeholder 7">
            <a:extLst>
              <a:ext uri="{FF2B5EF4-FFF2-40B4-BE49-F238E27FC236}">
                <a16:creationId xmlns:a16="http://schemas.microsoft.com/office/drawing/2014/main" id="{B9143EEA-ED7A-6A5C-E033-71BD72103B72}"/>
              </a:ext>
            </a:extLst>
          </p:cNvPr>
          <p:cNvGraphicFramePr>
            <a:graphicFrameLocks noGrp="1"/>
          </p:cNvGraphicFramePr>
          <p:nvPr>
            <p:ph idx="1"/>
            <p:extLst>
              <p:ext uri="{D42A27DB-BD31-4B8C-83A1-F6EECF244321}">
                <p14:modId xmlns:p14="http://schemas.microsoft.com/office/powerpoint/2010/main" val="704839655"/>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91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0496-CAB4-FAC3-8710-EA1B18E286EB}"/>
              </a:ext>
            </a:extLst>
          </p:cNvPr>
          <p:cNvSpPr>
            <a:spLocks noGrp="1"/>
          </p:cNvSpPr>
          <p:nvPr>
            <p:ph type="title"/>
          </p:nvPr>
        </p:nvSpPr>
        <p:spPr>
          <a:xfrm>
            <a:off x="558344" y="525381"/>
            <a:ext cx="11083690" cy="507242"/>
          </a:xfrm>
        </p:spPr>
        <p:txBody>
          <a:bodyPr anchor="t">
            <a:normAutofit/>
          </a:bodyPr>
          <a:lstStyle/>
          <a:p>
            <a:r>
              <a:rPr lang="en-US" err="1"/>
              <a:t>Bénéfices</a:t>
            </a:r>
            <a:r>
              <a:rPr lang="en-US"/>
              <a:t> </a:t>
            </a:r>
            <a:r>
              <a:rPr lang="en-US" err="1"/>
              <a:t>Potentiels</a:t>
            </a:r>
            <a:endParaRPr lang="en-US"/>
          </a:p>
        </p:txBody>
      </p:sp>
      <p:sp>
        <p:nvSpPr>
          <p:cNvPr id="5" name="Slide Number Placeholder 4">
            <a:extLst>
              <a:ext uri="{FF2B5EF4-FFF2-40B4-BE49-F238E27FC236}">
                <a16:creationId xmlns:a16="http://schemas.microsoft.com/office/drawing/2014/main" id="{E4CD1B43-DA6A-4106-6E27-B4ED36C791BB}"/>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37</a:t>
            </a:fld>
            <a:endParaRPr lang="en-CA"/>
          </a:p>
        </p:txBody>
      </p:sp>
      <p:graphicFrame>
        <p:nvGraphicFramePr>
          <p:cNvPr id="26" name="Content Placeholder 7">
            <a:extLst>
              <a:ext uri="{FF2B5EF4-FFF2-40B4-BE49-F238E27FC236}">
                <a16:creationId xmlns:a16="http://schemas.microsoft.com/office/drawing/2014/main" id="{B9143EEA-ED7A-6A5C-E033-71BD72103B72}"/>
              </a:ext>
            </a:extLst>
          </p:cNvPr>
          <p:cNvGraphicFramePr>
            <a:graphicFrameLocks noGrp="1"/>
          </p:cNvGraphicFramePr>
          <p:nvPr>
            <p:ph idx="1"/>
            <p:extLst>
              <p:ext uri="{D42A27DB-BD31-4B8C-83A1-F6EECF244321}">
                <p14:modId xmlns:p14="http://schemas.microsoft.com/office/powerpoint/2010/main" val="105212255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16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DA5BF2-4592-FB1B-8FF7-3122F1A6B090}"/>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en-CA" sz="4000" b="1" kern="1200">
                <a:latin typeface="+mj-lt"/>
                <a:ea typeface="+mj-ea"/>
                <a:cs typeface="+mj-cs"/>
              </a:rPr>
              <a:t>Join Us at Our IoT Booth!</a:t>
            </a:r>
          </a:p>
        </p:txBody>
      </p:sp>
      <p:graphicFrame>
        <p:nvGraphicFramePr>
          <p:cNvPr id="34" name="Content Placeholder 3">
            <a:extLst>
              <a:ext uri="{FF2B5EF4-FFF2-40B4-BE49-F238E27FC236}">
                <a16:creationId xmlns:a16="http://schemas.microsoft.com/office/drawing/2014/main" id="{FE22068D-0F2D-3CE2-D140-6E7E1EFFB1A0}"/>
              </a:ext>
            </a:extLst>
          </p:cNvPr>
          <p:cNvGraphicFramePr>
            <a:graphicFrameLocks noGrp="1"/>
          </p:cNvGraphicFramePr>
          <p:nvPr>
            <p:ph idx="1"/>
            <p:extLst>
              <p:ext uri="{D42A27DB-BD31-4B8C-83A1-F6EECF244321}">
                <p14:modId xmlns:p14="http://schemas.microsoft.com/office/powerpoint/2010/main" val="3111548492"/>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876946"/>
      </p:ext>
    </p:extLst>
  </p:cSld>
  <p:clrMapOvr>
    <a:masterClrMapping/>
  </p:clrMapOvr>
  <mc:AlternateContent xmlns:mc="http://schemas.openxmlformats.org/markup-compatibility/2006" xmlns:p14="http://schemas.microsoft.com/office/powerpoint/2010/main">
    <mc:Choice Requires="p14">
      <p:transition spd="slow" p14:dur="2000" advTm="2708"/>
    </mc:Choice>
    <mc:Fallback xmlns="">
      <p:transition spd="slow" advTm="27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DA5BF2-4592-FB1B-8FF7-3122F1A6B090}"/>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fr-FR" sz="4000" b="1" kern="1200">
                <a:latin typeface="+mj-lt"/>
                <a:ea typeface="+mj-ea"/>
                <a:cs typeface="+mj-cs"/>
              </a:rPr>
              <a:t>Rejoignez-nous à notre stand </a:t>
            </a:r>
            <a:r>
              <a:rPr lang="fr-FR" sz="4000" b="1" kern="1200" err="1">
                <a:latin typeface="+mj-lt"/>
                <a:ea typeface="+mj-ea"/>
                <a:cs typeface="+mj-cs"/>
              </a:rPr>
              <a:t>IdO</a:t>
            </a:r>
            <a:r>
              <a:rPr lang="fr-FR" sz="4000" b="1" kern="1200">
                <a:latin typeface="+mj-lt"/>
                <a:ea typeface="+mj-ea"/>
                <a:cs typeface="+mj-cs"/>
              </a:rPr>
              <a:t> !</a:t>
            </a:r>
          </a:p>
        </p:txBody>
      </p:sp>
      <p:graphicFrame>
        <p:nvGraphicFramePr>
          <p:cNvPr id="34" name="Content Placeholder 3">
            <a:extLst>
              <a:ext uri="{FF2B5EF4-FFF2-40B4-BE49-F238E27FC236}">
                <a16:creationId xmlns:a16="http://schemas.microsoft.com/office/drawing/2014/main" id="{FE22068D-0F2D-3CE2-D140-6E7E1EFFB1A0}"/>
              </a:ext>
            </a:extLst>
          </p:cNvPr>
          <p:cNvGraphicFramePr>
            <a:graphicFrameLocks noGrp="1"/>
          </p:cNvGraphicFramePr>
          <p:nvPr>
            <p:ph idx="1"/>
            <p:extLst>
              <p:ext uri="{D42A27DB-BD31-4B8C-83A1-F6EECF244321}">
                <p14:modId xmlns:p14="http://schemas.microsoft.com/office/powerpoint/2010/main" val="196273043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365364"/>
      </p:ext>
    </p:extLst>
  </p:cSld>
  <p:clrMapOvr>
    <a:masterClrMapping/>
  </p:clrMapOvr>
  <mc:AlternateContent xmlns:mc="http://schemas.openxmlformats.org/markup-compatibility/2006" xmlns:p14="http://schemas.microsoft.com/office/powerpoint/2010/main">
    <mc:Choice Requires="p14">
      <p:transition spd="slow" p14:dur="2000" advTm="2708"/>
    </mc:Choice>
    <mc:Fallback xmlns="">
      <p:transition spd="slow" advTm="27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en-CA" sz="1600" b="1" kern="0">
                <a:latin typeface="Century Gothic" panose="020F0302020204030204"/>
              </a:rPr>
              <a:t>63% of Canadians </a:t>
            </a:r>
            <a:r>
              <a:rPr lang="en-CA" sz="1600" kern="0">
                <a:latin typeface="Century Gothic" panose="020F0302020204030204"/>
              </a:rPr>
              <a:t>will adopt connected devices within </a:t>
            </a:r>
            <a:r>
              <a:rPr lang="en-CA" sz="1600" b="1" kern="0">
                <a:latin typeface="Century Gothic" panose="020F0302020204030204"/>
              </a:rPr>
              <a:t>5 years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a:xfrm>
            <a:off x="551289" y="518326"/>
            <a:ext cx="6910137" cy="507242"/>
          </a:xfrm>
        </p:spPr>
        <p:txBody>
          <a:bodyPr vert="horz" lIns="0" tIns="0" rIns="0" bIns="0" rtlCol="0" anchor="t">
            <a:noAutofit/>
          </a:bodyPr>
          <a:lstStyle/>
          <a:p>
            <a:r>
              <a:rPr lang="en-CA"/>
              <a:t>The Internet of Things – Trends &amp; Disruptions</a:t>
            </a:r>
            <a:br>
              <a:rPr lang="en-CA"/>
            </a:br>
            <a:endParaRPr lang="en-CA">
              <a:cs typeface="Arial"/>
            </a:endParaRPr>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4" name="Content Placeholder 3">
            <a:extLst>
              <a:ext uri="{FF2B5EF4-FFF2-40B4-BE49-F238E27FC236}">
                <a16:creationId xmlns:a16="http://schemas.microsoft.com/office/drawing/2014/main" id="{913590DD-C67F-7B6B-E3B3-76E8093E6D25}"/>
              </a:ext>
            </a:extLst>
          </p:cNvPr>
          <p:cNvSpPr>
            <a:spLocks noGrp="1"/>
          </p:cNvSpPr>
          <p:nvPr>
            <p:ph idx="1"/>
          </p:nvPr>
        </p:nvSpPr>
        <p:spPr/>
        <p:txBody>
          <a:bodyPr/>
          <a:lstStyle/>
          <a:p>
            <a:endParaRPr lang="en-CA"/>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lstStyle/>
          <a:p>
            <a:fld id="{901A5C5A-0510-4C91-884B-493304B904E2}" type="slidenum">
              <a:rPr lang="en-CA" smtClean="0"/>
              <a:pPr/>
              <a:t>4</a:t>
            </a:fld>
            <a:endParaRPr lang="en-CA"/>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TRILLION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Estimated value enabled globally by 2030</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    Canada’s GDP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Capturing value will depend on establishing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Interoperability</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 and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Cybersecurity</a:t>
              </a:r>
              <a:endPar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BILLION</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IoT connected devices by 2025</a:t>
            </a:r>
            <a:b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 ~Statista</a:t>
            </a:r>
            <a:endParaRPr kumimoji="0" lang="en-CA" sz="1100" b="0"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5" y="3133004"/>
            <a:ext cx="2900687" cy="914400"/>
            <a:chOff x="10345113" y="645570"/>
            <a:chExt cx="2472399"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345932" y="645570"/>
              <a:ext cx="2471580"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That’s 4 devices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per person on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the planet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By </a:t>
            </a:r>
            <a:r>
              <a:rPr kumimoji="0" lang="en-CA" sz="2400" b="1" i="0" u="none" strike="noStrike" kern="0" cap="none" spc="0" normalizeH="0" baseline="0" noProof="0">
                <a:ln>
                  <a:noFill/>
                </a:ln>
                <a:solidFill>
                  <a:srgbClr val="FFFFFF"/>
                </a:solidFill>
                <a:effectLst/>
                <a:uLnTx/>
                <a:uFillTx/>
                <a:latin typeface="Century Gothic" panose="020F0302020204030204"/>
                <a:ea typeface="+mn-ea"/>
                <a:cs typeface="+mn-cs"/>
              </a:rPr>
              <a:t>2025</a:t>
            </a: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 data will be processed and delivered in real time through vast networks of connected devices that gather and transmit data and insights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06693"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2 to 5 Years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Estimated time for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8</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transformational</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and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6</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high-impact</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IoT innovations to become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mainstream</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Increase in known Cyberattacks on IoT devices in 2019 and is now measured in </a:t>
              </a:r>
              <a:r>
                <a:rPr lang="en-CA" sz="1400" b="1" kern="0">
                  <a:solidFill>
                    <a:srgbClr val="FFFFFF"/>
                  </a:solidFill>
                  <a:latin typeface="Century Gothic" panose="020F0302020204030204"/>
                </a:rPr>
                <a:t>Billions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231" y="2568770"/>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45%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of</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businesses</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cite </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lack of skills</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and</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expertise</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for IoT adoption</a:t>
            </a:r>
            <a:b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br>
            <a:r>
              <a:rPr kumimoji="0" lang="en-CA" sz="10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75392139"/>
      </p:ext>
    </p:extLst>
  </p:cSld>
  <p:clrMapOvr>
    <a:masterClrMapping/>
  </p:clrMapOvr>
  <mc:AlternateContent xmlns:mc="http://schemas.openxmlformats.org/markup-compatibility/2006" xmlns:p14="http://schemas.microsoft.com/office/powerpoint/2010/main">
    <mc:Choice Requires="p14">
      <p:transition spd="slow" p14:dur="2000" advTm="3637"/>
    </mc:Choice>
    <mc:Fallback xmlns="">
      <p:transition spd="slow" advTm="36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F6BC-06FD-D377-32FF-A0519BC68063}"/>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F3447A1-8B1C-7546-9A43-973D8D917763}"/>
              </a:ext>
            </a:extLst>
          </p:cNvPr>
          <p:cNvSpPr/>
          <p:nvPr/>
        </p:nvSpPr>
        <p:spPr>
          <a:xfrm>
            <a:off x="2935371" y="4346343"/>
            <a:ext cx="2853240" cy="817174"/>
          </a:xfrm>
          <a:prstGeom prst="roundRect">
            <a:avLst/>
          </a:prstGeom>
          <a:solidFill>
            <a:schemeClr val="accent3">
              <a:lumMod val="20000"/>
              <a:lumOff val="80000"/>
            </a:schemeClr>
          </a:solidFill>
          <a:ln w="12700" cap="flat" cmpd="sng" algn="ctr">
            <a:noFill/>
            <a:prstDash val="solid"/>
            <a:miter lim="800000"/>
          </a:ln>
          <a:effectLst/>
        </p:spPr>
        <p:txBody>
          <a:bodyPr lIns="91440" tIns="45720" rIns="91440" bIns="45720" rtlCol="0" anchor="ctr"/>
          <a:lstStyle/>
          <a:p>
            <a:pPr algn="ctr"/>
            <a:r>
              <a:rPr lang="en-CA" sz="1600" b="1" kern="0">
                <a:latin typeface="Century Gothic" panose="020F0302020204030204"/>
              </a:rPr>
              <a:t>63 % des Canadiens </a:t>
            </a:r>
            <a:r>
              <a:rPr lang="en-CA" sz="1600" kern="0" err="1">
                <a:latin typeface="Century Gothic" panose="020F0302020204030204"/>
              </a:rPr>
              <a:t>adopteront</a:t>
            </a:r>
            <a:r>
              <a:rPr lang="en-CA" sz="1600" kern="0">
                <a:latin typeface="Century Gothic" panose="020F0302020204030204"/>
              </a:rPr>
              <a:t> des </a:t>
            </a:r>
            <a:r>
              <a:rPr lang="en-CA" sz="1600" kern="0" err="1">
                <a:latin typeface="Century Gothic" panose="020F0302020204030204"/>
              </a:rPr>
              <a:t>appareils</a:t>
            </a:r>
            <a:r>
              <a:rPr lang="en-CA" sz="1600" kern="0">
                <a:latin typeface="Century Gothic" panose="020F0302020204030204"/>
              </a:rPr>
              <a:t> </a:t>
            </a:r>
            <a:r>
              <a:rPr lang="en-CA" sz="1600" kern="0" err="1">
                <a:latin typeface="Century Gothic" panose="020F0302020204030204"/>
              </a:rPr>
              <a:t>connectés</a:t>
            </a:r>
            <a:r>
              <a:rPr lang="en-CA" sz="1600" kern="0">
                <a:latin typeface="Century Gothic" panose="020F0302020204030204"/>
              </a:rPr>
              <a:t> </a:t>
            </a:r>
            <a:r>
              <a:rPr lang="en-CA" sz="1600" kern="0" err="1">
                <a:latin typeface="Century Gothic" panose="020F0302020204030204"/>
              </a:rPr>
              <a:t>d’ici</a:t>
            </a:r>
            <a:r>
              <a:rPr lang="en-CA" sz="1600" kern="0">
                <a:latin typeface="Century Gothic" panose="020F0302020204030204"/>
              </a:rPr>
              <a:t> </a:t>
            </a:r>
            <a:r>
              <a:rPr lang="en-CA" sz="1600" b="1" kern="0">
                <a:latin typeface="Century Gothic" panose="020F0302020204030204"/>
              </a:rPr>
              <a:t>cinq ans.</a:t>
            </a:r>
            <a:endParaRPr lang="en-US"/>
          </a:p>
        </p:txBody>
      </p:sp>
      <p:sp>
        <p:nvSpPr>
          <p:cNvPr id="2" name="Title 1">
            <a:extLst>
              <a:ext uri="{FF2B5EF4-FFF2-40B4-BE49-F238E27FC236}">
                <a16:creationId xmlns:a16="http://schemas.microsoft.com/office/drawing/2014/main" id="{C61FF407-6141-4DF4-2AA0-8484181EA8D8}"/>
              </a:ext>
            </a:extLst>
          </p:cNvPr>
          <p:cNvSpPr>
            <a:spLocks noGrp="1"/>
          </p:cNvSpPr>
          <p:nvPr>
            <p:ph type="title"/>
          </p:nvPr>
        </p:nvSpPr>
        <p:spPr>
          <a:xfrm>
            <a:off x="558344" y="511271"/>
            <a:ext cx="8808082" cy="514297"/>
          </a:xfrm>
        </p:spPr>
        <p:txBody>
          <a:bodyPr vert="horz" lIns="0" tIns="0" rIns="0" bIns="0" rtlCol="0" anchor="t">
            <a:noAutofit/>
          </a:bodyPr>
          <a:lstStyle/>
          <a:p>
            <a:r>
              <a:rPr lang="en-CA" err="1"/>
              <a:t>L'Internet</a:t>
            </a:r>
            <a:r>
              <a:rPr lang="en-CA"/>
              <a:t> des </a:t>
            </a:r>
            <a:r>
              <a:rPr lang="en-CA" err="1"/>
              <a:t>Objets</a:t>
            </a:r>
            <a:r>
              <a:rPr lang="en-CA"/>
              <a:t>  – </a:t>
            </a:r>
            <a:r>
              <a:rPr lang="en-CA" err="1">
                <a:ea typeface="+mj-lt"/>
                <a:cs typeface="+mj-lt"/>
              </a:rPr>
              <a:t>Évolutions</a:t>
            </a:r>
            <a:r>
              <a:rPr lang="en-CA">
                <a:ea typeface="+mj-lt"/>
                <a:cs typeface="+mj-lt"/>
              </a:rPr>
              <a:t> et Ruptures </a:t>
            </a:r>
            <a:r>
              <a:rPr lang="en-CA" err="1">
                <a:ea typeface="+mj-lt"/>
                <a:cs typeface="+mj-lt"/>
              </a:rPr>
              <a:t>Technologiques</a:t>
            </a:r>
            <a:endParaRPr lang="en-CA">
              <a:cs typeface="Arial"/>
            </a:endParaRPr>
          </a:p>
        </p:txBody>
      </p:sp>
      <p:sp>
        <p:nvSpPr>
          <p:cNvPr id="5" name="Text Placeholder 4">
            <a:extLst>
              <a:ext uri="{FF2B5EF4-FFF2-40B4-BE49-F238E27FC236}">
                <a16:creationId xmlns:a16="http://schemas.microsoft.com/office/drawing/2014/main" id="{21A71BF9-7A6E-E052-68A2-C68714C77BF8}"/>
              </a:ext>
            </a:extLst>
          </p:cNvPr>
          <p:cNvSpPr>
            <a:spLocks noGrp="1"/>
          </p:cNvSpPr>
          <p:nvPr>
            <p:ph type="body" sz="quarter" idx="13"/>
          </p:nvPr>
        </p:nvSpPr>
        <p:spPr>
          <a:xfrm>
            <a:off x="8750652" y="512763"/>
            <a:ext cx="2894293" cy="364639"/>
          </a:xfrm>
        </p:spPr>
        <p:txBody>
          <a:bodyPr>
            <a:normAutofit lnSpcReduction="10000"/>
          </a:bodyPr>
          <a:lstStyle/>
          <a:p>
            <a:endParaRPr lang="en-CA"/>
          </a:p>
        </p:txBody>
      </p:sp>
      <p:sp>
        <p:nvSpPr>
          <p:cNvPr id="4" name="Content Placeholder 3">
            <a:extLst>
              <a:ext uri="{FF2B5EF4-FFF2-40B4-BE49-F238E27FC236}">
                <a16:creationId xmlns:a16="http://schemas.microsoft.com/office/drawing/2014/main" id="{1904E048-ADE3-4D55-8B0B-3120DBD494ED}"/>
              </a:ext>
            </a:extLst>
          </p:cNvPr>
          <p:cNvSpPr>
            <a:spLocks noGrp="1"/>
          </p:cNvSpPr>
          <p:nvPr>
            <p:ph idx="1"/>
          </p:nvPr>
        </p:nvSpPr>
        <p:spPr>
          <a:xfrm>
            <a:off x="551289" y="1428498"/>
            <a:ext cx="11093656" cy="2375783"/>
          </a:xfrm>
        </p:spPr>
        <p:txBody>
          <a:bodyPr/>
          <a:lstStyle/>
          <a:p>
            <a:endParaRPr lang="en-CA"/>
          </a:p>
        </p:txBody>
      </p:sp>
      <p:sp>
        <p:nvSpPr>
          <p:cNvPr id="3" name="Slide Number Placeholder 2">
            <a:extLst>
              <a:ext uri="{FF2B5EF4-FFF2-40B4-BE49-F238E27FC236}">
                <a16:creationId xmlns:a16="http://schemas.microsoft.com/office/drawing/2014/main" id="{374930EE-36E7-B203-2A25-E109A83AB1AC}"/>
              </a:ext>
            </a:extLst>
          </p:cNvPr>
          <p:cNvSpPr>
            <a:spLocks noGrp="1"/>
          </p:cNvSpPr>
          <p:nvPr>
            <p:ph type="sldNum" sz="quarter" idx="4"/>
          </p:nvPr>
        </p:nvSpPr>
        <p:spPr/>
        <p:txBody>
          <a:bodyPr/>
          <a:lstStyle/>
          <a:p>
            <a:fld id="{901A5C5A-0510-4C91-884B-493304B904E2}" type="slidenum">
              <a:rPr lang="en-CA" smtClean="0"/>
              <a:pPr/>
              <a:t>5</a:t>
            </a:fld>
            <a:endParaRPr lang="en-CA"/>
          </a:p>
        </p:txBody>
      </p:sp>
      <p:sp>
        <p:nvSpPr>
          <p:cNvPr id="13" name="Rectangle: Rounded Corners 12">
            <a:extLst>
              <a:ext uri="{FF2B5EF4-FFF2-40B4-BE49-F238E27FC236}">
                <a16:creationId xmlns:a16="http://schemas.microsoft.com/office/drawing/2014/main" id="{722966BC-79A4-8CAE-1B0D-4EFE180D28A7}"/>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lIns="91440" tIns="45720" rIns="91440" bIns="45720" rtlCol="0" anchor="t"/>
          <a:lstStyle/>
          <a:p>
            <a:pPr algn="ctr">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a:t>
            </a:r>
            <a:r>
              <a:rPr lang="en-CA" sz="3200" b="1" kern="0">
                <a:solidFill>
                  <a:srgbClr val="FFFFFF"/>
                </a:solidFill>
                <a:latin typeface="Century Gothic" panose="020F0302020204030204"/>
              </a:rPr>
              <a:t>BILLION</a:t>
            </a: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200" b="1" kern="0">
                <a:solidFill>
                  <a:srgbClr val="FFFFFF"/>
                </a:solidFill>
                <a:latin typeface="Century Gothic" panose="020F0302020204030204"/>
              </a:rPr>
              <a:t>Valeur </a:t>
            </a:r>
            <a:r>
              <a:rPr lang="en-CA" sz="1200" b="1" kern="0" err="1">
                <a:solidFill>
                  <a:srgbClr val="FFFFFF"/>
                </a:solidFill>
                <a:latin typeface="Century Gothic" panose="020F0302020204030204"/>
              </a:rPr>
              <a:t>estimée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générée</a:t>
            </a:r>
            <a:r>
              <a:rPr lang="en-CA" sz="1200" b="1" kern="0">
                <a:solidFill>
                  <a:srgbClr val="FFFFFF"/>
                </a:solidFill>
                <a:latin typeface="Century Gothic" panose="020F0302020204030204"/>
              </a:rPr>
              <a:t> à </a:t>
            </a:r>
            <a:r>
              <a:rPr lang="en-CA" sz="1200" b="1" kern="0" err="1">
                <a:solidFill>
                  <a:srgbClr val="FFFFFF"/>
                </a:solidFill>
                <a:latin typeface="Century Gothic" panose="020F0302020204030204"/>
              </a:rPr>
              <a:t>l’échelle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mondiale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d’ici</a:t>
            </a:r>
            <a:r>
              <a:rPr lang="en-CA" sz="1200" b="1" kern="0">
                <a:solidFill>
                  <a:srgbClr val="FFFFFF"/>
                </a:solidFill>
                <a:latin typeface="Century Gothic" panose="020F0302020204030204"/>
              </a:rPr>
              <a:t> </a:t>
            </a: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2030</a:t>
            </a:r>
            <a:endParaRPr lang="en-CA" sz="3200" b="1" kern="0">
              <a:solidFill>
                <a:srgbClr val="FFFFFF"/>
              </a:solidFill>
              <a:latin typeface="Century Gothic" panose="020F0302020204030204"/>
            </a:endParaRPr>
          </a:p>
          <a:p>
            <a:pPr algn="ctr">
              <a:defRPr/>
            </a:pP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grpSp>
        <p:nvGrpSpPr>
          <p:cNvPr id="14" name="Group 13">
            <a:extLst>
              <a:ext uri="{FF2B5EF4-FFF2-40B4-BE49-F238E27FC236}">
                <a16:creationId xmlns:a16="http://schemas.microsoft.com/office/drawing/2014/main" id="{EF93687C-B090-1777-CF7A-DF18F61C54DC}"/>
              </a:ext>
            </a:extLst>
          </p:cNvPr>
          <p:cNvGrpSpPr/>
          <p:nvPr/>
        </p:nvGrpSpPr>
        <p:grpSpPr>
          <a:xfrm>
            <a:off x="155565" y="2278669"/>
            <a:ext cx="2769019" cy="866487"/>
            <a:chOff x="3329896" y="1417037"/>
            <a:chExt cx="3650563" cy="1384205"/>
          </a:xfrm>
        </p:grpSpPr>
        <p:sp>
          <p:nvSpPr>
            <p:cNvPr id="15" name="Rectangle: Rounded Corners 14">
              <a:extLst>
                <a:ext uri="{FF2B5EF4-FFF2-40B4-BE49-F238E27FC236}">
                  <a16:creationId xmlns:a16="http://schemas.microsoft.com/office/drawing/2014/main" id="{958F5E9C-8D45-B6C2-16F7-DA2FD4E89F27}"/>
                </a:ext>
              </a:extLst>
            </p:cNvPr>
            <p:cNvSpPr/>
            <p:nvPr/>
          </p:nvSpPr>
          <p:spPr>
            <a:xfrm>
              <a:off x="3329896" y="1417037"/>
              <a:ext cx="3650563" cy="1384205"/>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PIB du Canada </a:t>
              </a: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1.64B</a:t>
              </a:r>
              <a:endParaRPr lang="en-CA" sz="1500" b="1" i="0" u="none" strike="noStrike" kern="0" cap="none" spc="0" normalizeH="0" baseline="0" noProof="0">
                <a:ln>
                  <a:noFill/>
                </a:ln>
                <a:solidFill>
                  <a:srgbClr val="33333C"/>
                </a:solidFill>
                <a:effectLst/>
                <a:uLnTx/>
                <a:uFillTx/>
                <a:latin typeface="Century Gothic" panose="020F0302020204030204"/>
              </a:endParaRPr>
            </a:p>
          </p:txBody>
        </p:sp>
        <p:pic>
          <p:nvPicPr>
            <p:cNvPr id="16" name="Graphic 15" descr="Maple Leaf with solid fill">
              <a:extLst>
                <a:ext uri="{FF2B5EF4-FFF2-40B4-BE49-F238E27FC236}">
                  <a16:creationId xmlns:a16="http://schemas.microsoft.com/office/drawing/2014/main" id="{C716F104-04ED-9BC0-CFEB-AE368857A5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86046260-4BC0-1B63-B4F6-DDF125221B99}"/>
              </a:ext>
            </a:extLst>
          </p:cNvPr>
          <p:cNvGrpSpPr/>
          <p:nvPr/>
        </p:nvGrpSpPr>
        <p:grpSpPr>
          <a:xfrm>
            <a:off x="2928948" y="2278670"/>
            <a:ext cx="3828512" cy="859432"/>
            <a:chOff x="4022863" y="2127888"/>
            <a:chExt cx="3902676" cy="947678"/>
          </a:xfrm>
        </p:grpSpPr>
        <p:sp>
          <p:nvSpPr>
            <p:cNvPr id="18" name="Rectangle: Rounded Corners 17">
              <a:extLst>
                <a:ext uri="{FF2B5EF4-FFF2-40B4-BE49-F238E27FC236}">
                  <a16:creationId xmlns:a16="http://schemas.microsoft.com/office/drawing/2014/main" id="{19D73D73-4A08-ECD0-101C-FF3058CA4447}"/>
                </a:ext>
              </a:extLst>
            </p:cNvPr>
            <p:cNvSpPr/>
            <p:nvPr/>
          </p:nvSpPr>
          <p:spPr>
            <a:xfrm>
              <a:off x="4038047" y="2127888"/>
              <a:ext cx="3887492" cy="94767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400" kern="0">
                  <a:solidFill>
                    <a:srgbClr val="33333C"/>
                  </a:solidFill>
                  <a:latin typeface="Century Gothic"/>
                  <a:ea typeface="+mn-lt"/>
                  <a:cs typeface="+mn-lt"/>
                </a:rPr>
                <a:t>La </a:t>
              </a:r>
              <a:r>
                <a:rPr lang="en-CA" sz="1400" kern="0" err="1">
                  <a:solidFill>
                    <a:srgbClr val="33333C"/>
                  </a:solidFill>
                  <a:latin typeface="Century Gothic"/>
                  <a:ea typeface="+mn-lt"/>
                  <a:cs typeface="+mn-lt"/>
                </a:rPr>
                <a:t>création</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valeur</a:t>
              </a:r>
              <a:r>
                <a:rPr lang="en-CA" sz="1400" kern="0">
                  <a:solidFill>
                    <a:srgbClr val="33333C"/>
                  </a:solidFill>
                  <a:latin typeface="Century Gothic"/>
                  <a:ea typeface="+mn-lt"/>
                  <a:cs typeface="+mn-lt"/>
                </a:rPr>
                <a:t> </a:t>
              </a:r>
              <a:r>
                <a:rPr lang="en-CA" sz="1400" kern="0" err="1">
                  <a:solidFill>
                    <a:srgbClr val="33333C"/>
                  </a:solidFill>
                  <a:latin typeface="Century Gothic"/>
                  <a:ea typeface="+mn-lt"/>
                  <a:cs typeface="+mn-lt"/>
                </a:rPr>
                <a:t>dépendra</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l’établissement</a:t>
              </a:r>
              <a:r>
                <a:rPr lang="en-CA" sz="1400" kern="0">
                  <a:solidFill>
                    <a:srgbClr val="33333C"/>
                  </a:solidFill>
                  <a:latin typeface="Century Gothic"/>
                  <a:ea typeface="+mn-lt"/>
                  <a:cs typeface="+mn-lt"/>
                </a:rPr>
                <a:t> de </a:t>
              </a:r>
              <a:r>
                <a:rPr lang="en-CA" sz="1400" b="1" kern="0" err="1">
                  <a:solidFill>
                    <a:srgbClr val="33333C"/>
                  </a:solidFill>
                  <a:latin typeface="Century Gothic"/>
                  <a:ea typeface="+mn-lt"/>
                  <a:cs typeface="+mn-lt"/>
                </a:rPr>
                <a:t>l’Interopérabilité</a:t>
              </a:r>
              <a:r>
                <a:rPr lang="en-CA" sz="1400" kern="0">
                  <a:solidFill>
                    <a:srgbClr val="33333C"/>
                  </a:solidFill>
                  <a:latin typeface="Century Gothic"/>
                  <a:ea typeface="+mn-lt"/>
                  <a:cs typeface="+mn-lt"/>
                </a:rPr>
                <a:t> </a:t>
              </a:r>
              <a:endParaRPr lang="en-CA" sz="1400" b="1" kern="0" err="1">
                <a:solidFill>
                  <a:srgbClr val="33333C"/>
                </a:solidFill>
                <a:latin typeface="Century Gothic"/>
                <a:ea typeface="+mn-lt"/>
                <a:cs typeface="+mn-lt"/>
              </a:endParaRPr>
            </a:p>
            <a:p>
              <a:pPr algn="ctr">
                <a:defRPr/>
              </a:pPr>
              <a:r>
                <a:rPr lang="en-CA" sz="1400" kern="0">
                  <a:solidFill>
                    <a:srgbClr val="33333C"/>
                  </a:solidFill>
                  <a:latin typeface="Century Gothic"/>
                  <a:ea typeface="+mn-lt"/>
                  <a:cs typeface="+mn-lt"/>
                </a:rPr>
                <a:t>et de la </a:t>
              </a:r>
              <a:r>
                <a:rPr lang="en-CA" sz="1400" b="1" kern="0" err="1">
                  <a:solidFill>
                    <a:srgbClr val="33333C"/>
                  </a:solidFill>
                  <a:latin typeface="Century Gothic"/>
                  <a:ea typeface="+mn-lt"/>
                  <a:cs typeface="+mn-lt"/>
                </a:rPr>
                <a:t>Cybersécurité</a:t>
              </a:r>
              <a:endParaRPr lang="en-CA" sz="1400" b="1" i="0" u="none" strike="noStrike" kern="0" cap="none" spc="0" normalizeH="0" baseline="0" noProof="0">
                <a:ln>
                  <a:noFill/>
                </a:ln>
                <a:solidFill>
                  <a:srgbClr val="33333C"/>
                </a:solidFill>
                <a:effectLst/>
                <a:uLnTx/>
                <a:uFillTx/>
                <a:latin typeface="Century Gothic"/>
                <a:cs typeface="Arial"/>
              </a:endParaRPr>
            </a:p>
          </p:txBody>
        </p:sp>
        <p:pic>
          <p:nvPicPr>
            <p:cNvPr id="19" name="Picture 18" descr="Shape&#10;&#10;Description automatically generated with low confidence">
              <a:extLst>
                <a:ext uri="{FF2B5EF4-FFF2-40B4-BE49-F238E27FC236}">
                  <a16:creationId xmlns:a16="http://schemas.microsoft.com/office/drawing/2014/main" id="{A44A82DE-6402-4455-A4D3-9173A131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1940" y="2626261"/>
              <a:ext cx="304477" cy="369677"/>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32EBE980-F42E-CFF2-8A28-89133E97F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2863" y="2135289"/>
              <a:ext cx="369088" cy="422419"/>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70282657-D157-8D70-4DC0-F82168292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EB2FDD27-5DA7-12C0-10DD-AEC0F9A9AFC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lIns="91440" tIns="45720" rIns="91440" bIns="45720" rtlCol="0" anchor="ctr"/>
          <a:lstStyle/>
          <a:p>
            <a:pPr algn="ctr">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a:t>
            </a:r>
            <a:r>
              <a:rPr lang="en-CA" sz="3200" b="1" kern="0">
                <a:solidFill>
                  <a:srgbClr val="33333C"/>
                </a:solidFill>
                <a:latin typeface="Century Gothic" panose="020F0302020204030204"/>
              </a:rPr>
              <a:t>MILLIARDS</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lang="en-CA" sz="1600" b="1" kern="0" err="1">
                <a:solidFill>
                  <a:srgbClr val="33333C"/>
                </a:solidFill>
                <a:latin typeface="Century Gothic" panose="020F0302020204030204"/>
              </a:rPr>
              <a:t>d’appareils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connectés</a:t>
            </a:r>
            <a:r>
              <a:rPr lang="en-CA" sz="1600" b="1" kern="0">
                <a:solidFill>
                  <a:srgbClr val="33333C"/>
                </a:solidFill>
                <a:latin typeface="Century Gothic" panose="020F0302020204030204"/>
              </a:rPr>
              <a:t> à </a:t>
            </a:r>
            <a:r>
              <a:rPr lang="en-CA" sz="1600" b="1" kern="0" err="1">
                <a:solidFill>
                  <a:srgbClr val="33333C"/>
                </a:solidFill>
                <a:latin typeface="Century Gothic" panose="020F0302020204030204"/>
              </a:rPr>
              <a:t>l’Internet</a:t>
            </a:r>
            <a:r>
              <a:rPr lang="en-CA" sz="1600" b="1" kern="0">
                <a:solidFill>
                  <a:srgbClr val="33333C"/>
                </a:solidFill>
                <a:latin typeface="Century Gothic" panose="020F0302020204030204"/>
              </a:rPr>
              <a:t> des </a:t>
            </a:r>
            <a:r>
              <a:rPr lang="en-CA" sz="1600" b="1" kern="0" err="1">
                <a:solidFill>
                  <a:srgbClr val="33333C"/>
                </a:solidFill>
                <a:latin typeface="Century Gothic" panose="020F0302020204030204"/>
              </a:rPr>
              <a:t>objets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d’ici</a:t>
            </a:r>
            <a:r>
              <a:rPr lang="en-CA" sz="1600" b="1" kern="0">
                <a:solidFill>
                  <a:srgbClr val="33333C"/>
                </a:solidFill>
                <a:latin typeface="Century Gothic" panose="020F0302020204030204"/>
              </a:rPr>
              <a:t> </a:t>
            </a: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2025</a:t>
            </a:r>
            <a:endParaRPr lang="en-CA" sz="1100" kern="0">
              <a:solidFill>
                <a:srgbClr val="33333C"/>
              </a:solidFill>
              <a:latin typeface="Century Gothic" panose="020F0302020204030204"/>
            </a:endParaRPr>
          </a:p>
          <a:p>
            <a:pPr algn="ctr">
              <a:defRPr/>
            </a:pPr>
            <a:r>
              <a:rPr lang="en-CA" sz="1200" kern="0">
                <a:solidFill>
                  <a:srgbClr val="33333C"/>
                </a:solidFill>
                <a:latin typeface="Century Gothic" panose="020F0302020204030204"/>
              </a:rPr>
              <a:t> </a:t>
            </a: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~Statista</a:t>
            </a:r>
            <a:endParaRPr lang="en-CA" sz="1100" b="0" i="0" u="none" strike="noStrike" kern="0" cap="none" spc="0" normalizeH="0" baseline="0" noProof="0">
              <a:ln>
                <a:noFill/>
              </a:ln>
              <a:solidFill>
                <a:srgbClr val="33333C"/>
              </a:solidFill>
              <a:effectLst/>
              <a:uLnTx/>
              <a:uFillTx/>
              <a:latin typeface="Century Gothic" panose="020F0302020204030204"/>
            </a:endParaRPr>
          </a:p>
        </p:txBody>
      </p:sp>
      <p:pic>
        <p:nvPicPr>
          <p:cNvPr id="23" name="Picture 22" descr="Shape&#10;&#10;Description automatically generated with low confidence">
            <a:extLst>
              <a:ext uri="{FF2B5EF4-FFF2-40B4-BE49-F238E27FC236}">
                <a16:creationId xmlns:a16="http://schemas.microsoft.com/office/drawing/2014/main" id="{25CBBDD1-8C77-A3F0-4F54-EC72BAC8A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070" y="1334287"/>
            <a:ext cx="546381" cy="546381"/>
          </a:xfrm>
          <a:prstGeom prst="rect">
            <a:avLst/>
          </a:prstGeom>
        </p:spPr>
      </p:pic>
      <p:grpSp>
        <p:nvGrpSpPr>
          <p:cNvPr id="24" name="Group 23">
            <a:extLst>
              <a:ext uri="{FF2B5EF4-FFF2-40B4-BE49-F238E27FC236}">
                <a16:creationId xmlns:a16="http://schemas.microsoft.com/office/drawing/2014/main" id="{21C0A59E-6A47-F4D4-2115-30CB89CC8C18}"/>
              </a:ext>
            </a:extLst>
          </p:cNvPr>
          <p:cNvGrpSpPr/>
          <p:nvPr/>
        </p:nvGrpSpPr>
        <p:grpSpPr>
          <a:xfrm>
            <a:off x="7394280" y="3316449"/>
            <a:ext cx="3826356" cy="787400"/>
            <a:chOff x="10279347" y="836703"/>
            <a:chExt cx="2547560" cy="794456"/>
          </a:xfrm>
        </p:grpSpPr>
        <p:sp>
          <p:nvSpPr>
            <p:cNvPr id="25" name="Rectangle: Rounded Corners 24">
              <a:extLst>
                <a:ext uri="{FF2B5EF4-FFF2-40B4-BE49-F238E27FC236}">
                  <a16:creationId xmlns:a16="http://schemas.microsoft.com/office/drawing/2014/main" id="{87306C25-77A9-AECE-5792-4951E98D558D}"/>
                </a:ext>
              </a:extLst>
            </p:cNvPr>
            <p:cNvSpPr/>
            <p:nvPr/>
          </p:nvSpPr>
          <p:spPr>
            <a:xfrm>
              <a:off x="10337286" y="836703"/>
              <a:ext cx="2489621" cy="794456"/>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lIns="91440" tIns="45720" rIns="91440" bIns="45720" rtlCol="0" anchor="t"/>
            <a:lstStyle/>
            <a:p>
              <a:pPr algn="ctr">
                <a:defRPr/>
              </a:pPr>
              <a:r>
                <a:rPr lang="en-CA" sz="1400" b="1" kern="0">
                  <a:solidFill>
                    <a:srgbClr val="FFFFFF"/>
                  </a:solidFill>
                  <a:latin typeface="Century Gothic" panose="020F0302020204030204"/>
                </a:rPr>
                <a:t>Cela </a:t>
              </a:r>
              <a:r>
                <a:rPr lang="en-CA" sz="1400" b="1" kern="0" err="1">
                  <a:solidFill>
                    <a:srgbClr val="FFFFFF"/>
                  </a:solidFill>
                  <a:latin typeface="Century Gothic" panose="020F0302020204030204"/>
                </a:rPr>
                <a:t>représente</a:t>
              </a:r>
              <a:r>
                <a:rPr lang="en-CA" sz="1400" b="1" kern="0">
                  <a:solidFill>
                    <a:srgbClr val="FFFFFF"/>
                  </a:solidFill>
                  <a:latin typeface="Century Gothic" panose="020F0302020204030204"/>
                </a:rPr>
                <a:t> </a:t>
              </a: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4 </a:t>
              </a:r>
              <a:r>
                <a:rPr lang="en-CA" sz="1400" b="1" kern="0" err="1">
                  <a:solidFill>
                    <a:srgbClr val="FFFFFF"/>
                  </a:solidFill>
                  <a:latin typeface="Century Gothic" panose="020F0302020204030204"/>
                </a:rPr>
                <a:t>appareils</a:t>
              </a:r>
              <a:r>
                <a:rPr lang="en-CA" sz="1400" b="1" kern="0">
                  <a:solidFill>
                    <a:srgbClr val="FFFFFF"/>
                  </a:solidFill>
                  <a:latin typeface="Century Gothic" panose="020F0302020204030204"/>
                </a:rPr>
                <a:t> par </a:t>
              </a:r>
              <a:r>
                <a:rPr lang="en-CA" sz="1400" b="1" kern="0" err="1">
                  <a:solidFill>
                    <a:srgbClr val="FFFFFF"/>
                  </a:solidFill>
                  <a:latin typeface="Century Gothic" panose="020F0302020204030204"/>
                </a:rPr>
                <a:t>personne</a:t>
              </a:r>
              <a:r>
                <a:rPr lang="en-CA" sz="1400" b="1" kern="0">
                  <a:solidFill>
                    <a:srgbClr val="FFFFFF"/>
                  </a:solidFill>
                  <a:latin typeface="Century Gothic" panose="020F0302020204030204"/>
                </a:rPr>
                <a:t> sur la </a:t>
              </a:r>
              <a:r>
                <a:rPr lang="en-CA" sz="1400" b="1" kern="0" err="1">
                  <a:solidFill>
                    <a:srgbClr val="FFFFFF"/>
                  </a:solidFill>
                  <a:latin typeface="Century Gothic" panose="020F0302020204030204"/>
                </a:rPr>
                <a:t>planète</a:t>
              </a:r>
              <a:r>
                <a:rPr lang="en-CA" sz="1400" b="1" kern="0">
                  <a:solidFill>
                    <a:srgbClr val="FFFFFF"/>
                  </a:solidFill>
                  <a:latin typeface="Century Gothic" panose="020F0302020204030204"/>
                </a:rPr>
                <a: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EA535E1-A32E-D310-F022-7573A69440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5918" y="1104319"/>
              <a:ext cx="429231" cy="459401"/>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07FEAB5-7FE8-B019-3D89-9F0C82779D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9347" y="948448"/>
              <a:ext cx="462086" cy="522283"/>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18E8A2A4-887F-2338-299C-A99E0A33C2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826" y="2179836"/>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4297B3FF-8726-59D0-AE54-0F771EBF11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80545C-B8EF-465A-2192-AE29D064C3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DBA1D354-2B8D-E49C-936D-0B96C950F6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17544" y="1894116"/>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59C42D56-DC0E-FEDC-70BF-7C3177700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1C05E4C7-9564-1AF4-8FD2-9C622FE93A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72514" y="2868862"/>
            <a:ext cx="448476" cy="547254"/>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4F652B83-D33C-6F0C-0E26-1E50DABF0F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92D871AB-1658-469F-BCDA-24F9C8F838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275434" y="3539530"/>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09856B69-64A7-7A92-5BFE-35C43F6EAE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57C42FBE-2E9B-537C-3832-ABF5F366F80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7E81472E-8019-4BD5-F808-2302A2E992B2}"/>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lIns="91440" tIns="45720" rIns="91440" bIns="45720" rtlCol="0" anchor="ctr"/>
          <a:lstStyle/>
          <a:p>
            <a:pPr algn="ctr">
              <a:defRPr/>
            </a:pPr>
            <a:r>
              <a:rPr lang="en-CA" b="1" kern="0" err="1">
                <a:solidFill>
                  <a:srgbClr val="FFFFFF"/>
                </a:solidFill>
                <a:latin typeface="Century Gothic" panose="020F0302020204030204"/>
              </a:rPr>
              <a:t>D’ici</a:t>
            </a:r>
            <a:r>
              <a:rPr lang="en-CA" b="1" kern="0">
                <a:solidFill>
                  <a:srgbClr val="FFFFFF"/>
                </a:solidFill>
                <a:latin typeface="Century Gothic" panose="020F0302020204030204"/>
              </a:rPr>
              <a:t> </a:t>
            </a:r>
            <a:r>
              <a:rPr lang="en-CA" sz="2400" b="1" kern="0">
                <a:solidFill>
                  <a:srgbClr val="FFFFFF"/>
                </a:solidFill>
                <a:latin typeface="Century Gothic" panose="020F0302020204030204"/>
              </a:rPr>
              <a:t>2025</a:t>
            </a:r>
            <a:r>
              <a:rPr lang="en-CA" b="1" kern="0">
                <a:solidFill>
                  <a:srgbClr val="FFFFFF"/>
                </a:solidFill>
                <a:latin typeface="Century Gothic" panose="020F0302020204030204"/>
              </a:rPr>
              <a:t>, les données </a:t>
            </a:r>
            <a:r>
              <a:rPr lang="en-CA" b="1" kern="0" err="1">
                <a:solidFill>
                  <a:srgbClr val="FFFFFF"/>
                </a:solidFill>
                <a:latin typeface="Century Gothic" panose="020F0302020204030204"/>
              </a:rPr>
              <a:t>seront</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traitées</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transmises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en</a:t>
            </a:r>
            <a:r>
              <a:rPr lang="en-CA" b="1" kern="0">
                <a:solidFill>
                  <a:srgbClr val="FFFFFF"/>
                </a:solidFill>
                <a:latin typeface="Century Gothic" panose="020F0302020204030204"/>
              </a:rPr>
              <a:t> temps </a:t>
            </a:r>
            <a:r>
              <a:rPr lang="en-CA" b="1" kern="0" err="1">
                <a:solidFill>
                  <a:srgbClr val="FFFFFF"/>
                </a:solidFill>
                <a:latin typeface="Century Gothic" panose="020F0302020204030204"/>
              </a:rPr>
              <a:t>réel</a:t>
            </a:r>
            <a:r>
              <a:rPr lang="en-CA" b="1" kern="0">
                <a:solidFill>
                  <a:srgbClr val="FFFFFF"/>
                </a:solidFill>
                <a:latin typeface="Century Gothic" panose="020F0302020204030204"/>
              </a:rPr>
              <a:t> via </a:t>
            </a:r>
            <a:r>
              <a:rPr lang="en-CA" b="1" kern="0" err="1">
                <a:solidFill>
                  <a:srgbClr val="FFFFFF"/>
                </a:solidFill>
                <a:latin typeface="Century Gothic" panose="020F0302020204030204"/>
              </a:rPr>
              <a:t>d’immenses</a:t>
            </a:r>
            <a:r>
              <a:rPr lang="en-CA" b="1" kern="0">
                <a:solidFill>
                  <a:srgbClr val="FFFFFF"/>
                </a:solidFill>
                <a:latin typeface="Century Gothic" panose="020F0302020204030204"/>
              </a:rPr>
              <a:t> réseaux </a:t>
            </a:r>
            <a:r>
              <a:rPr lang="en-CA" b="1" kern="0" err="1">
                <a:solidFill>
                  <a:srgbClr val="FFFFFF"/>
                </a:solidFill>
                <a:latin typeface="Century Gothic" panose="020F0302020204030204"/>
              </a:rPr>
              <a:t>d’appareils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connectés</a:t>
            </a:r>
            <a:r>
              <a:rPr lang="en-CA" b="1" kern="0">
                <a:solidFill>
                  <a:srgbClr val="FFFFFF"/>
                </a:solidFill>
                <a:latin typeface="Century Gothic" panose="020F0302020204030204"/>
              </a:rPr>
              <a:t> qui </a:t>
            </a:r>
            <a:r>
              <a:rPr lang="en-CA" b="1" kern="0" err="1">
                <a:solidFill>
                  <a:srgbClr val="FFFFFF"/>
                </a:solidFill>
                <a:latin typeface="Century Gothic" panose="020F0302020204030204"/>
              </a:rPr>
              <a:t>collectent</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transmettent</a:t>
            </a:r>
            <a:r>
              <a:rPr lang="en-CA" b="1" kern="0">
                <a:solidFill>
                  <a:srgbClr val="FFFFFF"/>
                </a:solidFill>
                <a:latin typeface="Century Gothic" panose="020F0302020204030204"/>
              </a:rPr>
              <a:t> des données et des </a:t>
            </a:r>
            <a:r>
              <a:rPr lang="en-CA" b="1" kern="0" err="1">
                <a:solidFill>
                  <a:srgbClr val="FFFFFF"/>
                </a:solidFill>
                <a:latin typeface="Century Gothic" panose="020F0302020204030204"/>
              </a:rPr>
              <a:t>informations</a:t>
            </a:r>
            <a:r>
              <a:rPr lang="en-CA" b="1" kern="0">
                <a:solidFill>
                  <a:srgbClr val="FFFFFF"/>
                </a:solidFill>
                <a:latin typeface="Century Gothic" panose="020F0302020204030204"/>
              </a:rPr>
              <a:t>.</a:t>
            </a:r>
            <a:endPar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6CBA294B-81CC-681A-B89A-325971D2AB4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EF136B6C-8D6F-CCE7-0474-E1C2FD0984E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24193" y="5758649"/>
            <a:ext cx="694539" cy="694539"/>
          </a:xfrm>
          <a:prstGeom prst="rect">
            <a:avLst/>
          </a:prstGeom>
        </p:spPr>
      </p:pic>
      <p:sp>
        <p:nvSpPr>
          <p:cNvPr id="41" name="Rectangle: Rounded Corners 40">
            <a:extLst>
              <a:ext uri="{FF2B5EF4-FFF2-40B4-BE49-F238E27FC236}">
                <a16:creationId xmlns:a16="http://schemas.microsoft.com/office/drawing/2014/main" id="{934838DD-FB3A-9625-97DE-D758465E6821}"/>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lIns="91440" tIns="45720" rIns="91440" bIns="45720" rtlCol="0" anchor="ctr"/>
          <a:lstStyle/>
          <a:p>
            <a:pPr algn="ctr">
              <a:defRPr/>
            </a:pPr>
            <a:r>
              <a:rPr lang="en-CA" sz="3200" b="1" kern="0">
                <a:solidFill>
                  <a:srgbClr val="FFFFFF"/>
                </a:solidFill>
                <a:latin typeface="Century Gothic" panose="020F0302020204030204"/>
              </a:rPr>
              <a:t>2 à 5 </a:t>
            </a:r>
            <a:r>
              <a:rPr lang="en-CA" sz="3200" b="1" kern="0" err="1">
                <a:solidFill>
                  <a:srgbClr val="FFFFFF"/>
                </a:solidFill>
                <a:latin typeface="Century Gothic" panose="020F0302020204030204"/>
              </a:rPr>
              <a:t>ans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lang="en-CA" sz="1400" kern="0" err="1">
                <a:solidFill>
                  <a:srgbClr val="FFFFFF"/>
                </a:solidFill>
                <a:latin typeface="Century Gothic" panose="020F0302020204030204"/>
              </a:rPr>
              <a:t>Délai</a:t>
            </a:r>
            <a:r>
              <a:rPr lang="en-CA" sz="1400" kern="0">
                <a:solidFill>
                  <a:srgbClr val="FFFFFF"/>
                </a:solidFill>
                <a:latin typeface="Century Gothic" panose="020F0302020204030204"/>
              </a:rPr>
              <a:t> </a:t>
            </a:r>
            <a:r>
              <a:rPr lang="en-CA" sz="1400" kern="0" err="1">
                <a:solidFill>
                  <a:srgbClr val="FFFFFF"/>
                </a:solidFill>
                <a:latin typeface="Century Gothic" panose="020F0302020204030204"/>
              </a:rPr>
              <a:t>estimé</a:t>
            </a:r>
            <a:r>
              <a:rPr lang="en-CA" sz="1400" kern="0">
                <a:solidFill>
                  <a:srgbClr val="FFFFFF"/>
                </a:solidFill>
                <a:latin typeface="Century Gothic" panose="020F0302020204030204"/>
              </a:rPr>
              <a:t> pour que </a:t>
            </a:r>
            <a:r>
              <a:rPr lang="en-CA" kern="0">
                <a:solidFill>
                  <a:srgbClr val="FFFFFF"/>
                </a:solidFill>
                <a:latin typeface="Century Gothic" panose="020F0302020204030204"/>
              </a:rPr>
              <a:t>8 innovations </a:t>
            </a:r>
            <a:r>
              <a:rPr lang="en-CA" sz="1400" kern="0">
                <a:solidFill>
                  <a:srgbClr val="FFFFFF"/>
                </a:solidFill>
                <a:latin typeface="Century Gothic" panose="020F0302020204030204"/>
              </a:rPr>
              <a:t>IoT </a:t>
            </a:r>
            <a:r>
              <a:rPr lang="en-CA" sz="1400" kern="0" err="1">
                <a:solidFill>
                  <a:srgbClr val="FFFFFF"/>
                </a:solidFill>
                <a:latin typeface="Century Gothic" panose="020F0302020204030204"/>
              </a:rPr>
              <a:t>transformatrices</a:t>
            </a:r>
            <a:r>
              <a:rPr lang="en-CA" sz="1400" kern="0">
                <a:solidFill>
                  <a:srgbClr val="FFFFFF"/>
                </a:solidFill>
                <a:latin typeface="Century Gothic" panose="020F0302020204030204"/>
              </a:rPr>
              <a:t> et </a:t>
            </a:r>
            <a:r>
              <a:rPr lang="en-CA" kern="0">
                <a:solidFill>
                  <a:srgbClr val="FFFFFF"/>
                </a:solidFill>
                <a:latin typeface="Century Gothic" panose="020F0302020204030204"/>
              </a:rPr>
              <a:t>6</a:t>
            </a:r>
            <a:r>
              <a:rPr lang="en-CA" sz="1400" kern="0">
                <a:solidFill>
                  <a:srgbClr val="FFFFFF"/>
                </a:solidFill>
                <a:latin typeface="Century Gothic" panose="020F0302020204030204"/>
              </a:rPr>
              <a:t> innovations</a:t>
            </a:r>
            <a:r>
              <a:rPr lang="en-CA" kern="0">
                <a:solidFill>
                  <a:srgbClr val="FFFFFF"/>
                </a:solidFill>
                <a:latin typeface="Century Gothic" panose="020F0302020204030204"/>
              </a:rPr>
              <a:t> à fort impact</a:t>
            </a:r>
            <a:r>
              <a:rPr lang="en-CA" sz="1400" kern="0">
                <a:solidFill>
                  <a:srgbClr val="FFFFFF"/>
                </a:solidFill>
                <a:latin typeface="Century Gothic" panose="020F0302020204030204"/>
              </a:rPr>
              <a:t> </a:t>
            </a:r>
            <a:r>
              <a:rPr lang="en-CA" sz="1400" kern="0" err="1">
                <a:solidFill>
                  <a:srgbClr val="FFFFFF"/>
                </a:solidFill>
                <a:latin typeface="Century Gothic" panose="020F0302020204030204"/>
              </a:rPr>
              <a:t>deviennent</a:t>
            </a:r>
            <a:r>
              <a:rPr lang="en-CA" sz="1400" kern="0">
                <a:solidFill>
                  <a:srgbClr val="FFFFFF"/>
                </a:solidFill>
                <a:latin typeface="Century Gothic" panose="020F0302020204030204"/>
              </a:rPr>
              <a:t> </a:t>
            </a:r>
            <a:r>
              <a:rPr lang="en-CA" kern="0" err="1">
                <a:solidFill>
                  <a:srgbClr val="FFFFFF"/>
                </a:solidFill>
                <a:latin typeface="Century Gothic" panose="020F0302020204030204"/>
              </a:rPr>
              <a:t>courantes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030822F6-ABE6-D20E-1E2A-B96D5B8047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CC5ACBC-2F66-0C64-3428-393EDF555134}"/>
              </a:ext>
            </a:extLst>
          </p:cNvPr>
          <p:cNvGrpSpPr/>
          <p:nvPr/>
        </p:nvGrpSpPr>
        <p:grpSpPr>
          <a:xfrm>
            <a:off x="73646" y="3323338"/>
            <a:ext cx="2749818" cy="1840817"/>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1218CC07-F211-429B-FA89-0E8C043F0900}"/>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Augmentation des </a:t>
              </a:r>
              <a:r>
                <a:rPr lang="en-CA" sz="1100" b="1" kern="0" err="1">
                  <a:solidFill>
                    <a:srgbClr val="FFFFFF"/>
                  </a:solidFill>
                  <a:latin typeface="Century Gothic" panose="020F0302020204030204"/>
                </a:rPr>
                <a:t>cyberattaques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connues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visant</a:t>
              </a:r>
              <a:r>
                <a:rPr lang="en-CA" sz="1100" b="1" kern="0">
                  <a:solidFill>
                    <a:srgbClr val="FFFFFF"/>
                  </a:solidFill>
                  <a:latin typeface="Century Gothic" panose="020F0302020204030204"/>
                </a:rPr>
                <a:t> les </a:t>
              </a:r>
              <a:r>
                <a:rPr lang="en-CA" sz="1100" b="1" kern="0" err="1">
                  <a:solidFill>
                    <a:srgbClr val="FFFFFF"/>
                  </a:solidFill>
                  <a:latin typeface="Century Gothic" panose="020F0302020204030204"/>
                </a:rPr>
                <a:t>appareils</a:t>
              </a:r>
              <a:r>
                <a:rPr lang="en-CA" sz="1100" b="1" kern="0">
                  <a:solidFill>
                    <a:srgbClr val="FFFFFF"/>
                  </a:solidFill>
                  <a:latin typeface="Century Gothic" panose="020F0302020204030204"/>
                </a:rPr>
                <a:t> IoT </a:t>
              </a:r>
              <a:r>
                <a:rPr lang="en-CA" sz="1100" b="1" kern="0" err="1">
                  <a:solidFill>
                    <a:srgbClr val="FFFFFF"/>
                  </a:solidFill>
                  <a:latin typeface="Century Gothic" panose="020F0302020204030204"/>
                </a:rPr>
                <a:t>en</a:t>
              </a:r>
              <a:r>
                <a:rPr lang="en-CA" sz="1100" b="1" kern="0">
                  <a:solidFill>
                    <a:srgbClr val="FFFFFF"/>
                  </a:solidFill>
                  <a:latin typeface="Century Gothic" panose="020F0302020204030204"/>
                </a:rPr>
                <a:t> 2019, un chiffre </a:t>
              </a:r>
              <a:r>
                <a:rPr lang="en-CA" sz="1100" b="1" kern="0" err="1">
                  <a:solidFill>
                    <a:srgbClr val="FFFFFF"/>
                  </a:solidFill>
                  <a:latin typeface="Century Gothic" panose="020F0302020204030204"/>
                </a:rPr>
                <a:t>désormais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estimé</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en</a:t>
              </a:r>
              <a:r>
                <a:rPr lang="en-CA" sz="1100" b="1" kern="0">
                  <a:solidFill>
                    <a:srgbClr val="FFFFFF"/>
                  </a:solidFill>
                  <a:latin typeface="Century Gothic" panose="020F0302020204030204"/>
                </a:rPr>
                <a:t> </a:t>
              </a:r>
              <a:r>
                <a:rPr lang="en-CA" sz="1400" b="1" kern="0">
                  <a:solidFill>
                    <a:srgbClr val="FFFFFF"/>
                  </a:solidFill>
                  <a:latin typeface="Century Gothic" panose="020F0302020204030204"/>
                </a:rPr>
                <a:t>milliards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pic>
          <p:nvPicPr>
            <p:cNvPr id="45" name="Picture 44" descr="Shape&#10;&#10;Description automatically generated with low confidence">
              <a:extLst>
                <a:ext uri="{FF2B5EF4-FFF2-40B4-BE49-F238E27FC236}">
                  <a16:creationId xmlns:a16="http://schemas.microsoft.com/office/drawing/2014/main" id="{10193701-1E44-FD8F-881A-557E851887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44064" y="2597789"/>
              <a:ext cx="428547" cy="428913"/>
            </a:xfrm>
            <a:prstGeom prst="rect">
              <a:avLst/>
            </a:prstGeom>
            <a:grpFill/>
            <a:ln>
              <a:noFill/>
            </a:ln>
          </p:spPr>
        </p:pic>
      </p:grpSp>
      <p:sp>
        <p:nvSpPr>
          <p:cNvPr id="46" name="Rectangle: Rounded Corners 45">
            <a:extLst>
              <a:ext uri="{FF2B5EF4-FFF2-40B4-BE49-F238E27FC236}">
                <a16:creationId xmlns:a16="http://schemas.microsoft.com/office/drawing/2014/main" id="{98522247-6C4E-EC3E-2D13-2DCA5EAEF90B}"/>
              </a:ext>
            </a:extLst>
          </p:cNvPr>
          <p:cNvSpPr/>
          <p:nvPr/>
        </p:nvSpPr>
        <p:spPr>
          <a:xfrm>
            <a:off x="2935371" y="3319857"/>
            <a:ext cx="3824692" cy="926178"/>
          </a:xfrm>
          <a:prstGeom prst="roundRect">
            <a:avLst/>
          </a:prstGeom>
          <a:solidFill>
            <a:srgbClr val="5B2DAA"/>
          </a:solidFill>
          <a:ln w="12700" cap="flat" cmpd="sng" algn="ctr">
            <a:noFill/>
            <a:prstDash val="solid"/>
            <a:miter lim="800000"/>
          </a:ln>
          <a:effectLst/>
        </p:spPr>
        <p:txBody>
          <a:bodyPr lIns="91440" tIns="45720" rIns="91440" bIns="45720" rtlCol="0" anchor="t"/>
          <a:lstStyle/>
          <a:p>
            <a:pPr algn="ctr">
              <a:defRPr/>
            </a:pPr>
            <a:r>
              <a:rPr kumimoji="0" lang="en-CA" sz="1300" b="1" i="0" u="none" strike="noStrike" kern="0" cap="none" spc="0" normalizeH="0" baseline="0" noProof="0">
                <a:ln>
                  <a:noFill/>
                </a:ln>
                <a:solidFill>
                  <a:schemeClr val="bg1"/>
                </a:solidFill>
                <a:effectLst/>
                <a:uLnTx/>
                <a:uFillTx/>
                <a:latin typeface="Century Gothic"/>
                <a:ea typeface="+mn-lt"/>
                <a:cs typeface="+mn-lt"/>
              </a:rPr>
              <a:t>45</a:t>
            </a:r>
            <a:r>
              <a:rPr lang="en-CA" sz="1300" b="1" kern="0">
                <a:solidFill>
                  <a:schemeClr val="bg1"/>
                </a:solidFill>
                <a:latin typeface="Century Gothic"/>
                <a:ea typeface="+mn-lt"/>
                <a:cs typeface="+mn-lt"/>
              </a:rPr>
              <a:t> %</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entreprises</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citent</a:t>
            </a:r>
            <a:r>
              <a:rPr lang="en-CA" sz="1300" kern="0">
                <a:solidFill>
                  <a:schemeClr val="bg1"/>
                </a:solidFill>
                <a:latin typeface="Century Gothic"/>
                <a:ea typeface="+mn-lt"/>
                <a:cs typeface="+mn-lt"/>
              </a:rPr>
              <a:t> le </a:t>
            </a:r>
            <a:r>
              <a:rPr lang="en-CA" sz="1300" b="1" kern="0">
                <a:solidFill>
                  <a:schemeClr val="bg1"/>
                </a:solidFill>
                <a:latin typeface="Century Gothic"/>
                <a:ea typeface="+mn-lt"/>
                <a:cs typeface="+mn-lt"/>
              </a:rPr>
              <a:t>manque de </a:t>
            </a:r>
            <a:r>
              <a:rPr lang="en-CA" sz="1300" b="1" kern="0" err="1">
                <a:solidFill>
                  <a:schemeClr val="bg1"/>
                </a:solidFill>
                <a:latin typeface="Century Gothic"/>
                <a:ea typeface="+mn-lt"/>
                <a:cs typeface="+mn-lt"/>
              </a:rPr>
              <a:t>compétences</a:t>
            </a:r>
            <a:r>
              <a:rPr lang="en-CA" sz="1300" kern="0">
                <a:solidFill>
                  <a:schemeClr val="bg1"/>
                </a:solidFill>
                <a:latin typeface="Century Gothic"/>
                <a:ea typeface="+mn-lt"/>
                <a:cs typeface="+mn-lt"/>
              </a:rPr>
              <a:t> et </a:t>
            </a:r>
            <a:r>
              <a:rPr lang="en-CA" sz="1300" b="1" kern="0" err="1">
                <a:solidFill>
                  <a:schemeClr val="bg1"/>
                </a:solidFill>
                <a:latin typeface="Century Gothic"/>
                <a:ea typeface="+mn-lt"/>
                <a:cs typeface="+mn-lt"/>
              </a:rPr>
              <a:t>d’expertise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comme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frein</a:t>
            </a:r>
            <a:r>
              <a:rPr lang="en-CA" sz="1300" kern="0">
                <a:solidFill>
                  <a:schemeClr val="bg1"/>
                </a:solidFill>
                <a:latin typeface="Century Gothic"/>
                <a:ea typeface="+mn-lt"/>
                <a:cs typeface="+mn-lt"/>
              </a:rPr>
              <a:t> à </a:t>
            </a:r>
            <a:r>
              <a:rPr lang="en-CA" sz="1300" kern="0" err="1">
                <a:solidFill>
                  <a:schemeClr val="bg1"/>
                </a:solidFill>
                <a:latin typeface="Century Gothic"/>
                <a:ea typeface="+mn-lt"/>
                <a:cs typeface="+mn-lt"/>
              </a:rPr>
              <a:t>l’adoption</a:t>
            </a:r>
            <a:r>
              <a:rPr lang="en-CA" sz="1300" kern="0">
                <a:solidFill>
                  <a:schemeClr val="bg1"/>
                </a:solidFill>
                <a:latin typeface="Century Gothic"/>
                <a:ea typeface="+mn-lt"/>
                <a:cs typeface="+mn-lt"/>
              </a:rPr>
              <a:t> de </a:t>
            </a:r>
            <a:r>
              <a:rPr lang="en-CA" sz="1300" kern="0" err="1">
                <a:solidFill>
                  <a:schemeClr val="bg1"/>
                </a:solidFill>
                <a:latin typeface="Century Gothic"/>
                <a:ea typeface="+mn-lt"/>
                <a:cs typeface="+mn-lt"/>
              </a:rPr>
              <a:t>l’Internet</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objets</a:t>
            </a:r>
            <a:r>
              <a:rPr lang="en-CA" sz="1200" kern="0">
                <a:solidFill>
                  <a:schemeClr val="bg1"/>
                </a:solidFill>
                <a:latin typeface="Century Gothic"/>
                <a:ea typeface="+mn-lt"/>
                <a:cs typeface="+mn-lt"/>
              </a:rPr>
              <a:t>.</a:t>
            </a:r>
            <a:br>
              <a:rPr lang="en-CA" sz="1200" i="0" u="none" strike="noStrike" kern="0" cap="none" spc="0" normalizeH="0" baseline="0" noProof="0">
                <a:ln>
                  <a:noFill/>
                </a:ln>
                <a:effectLst/>
                <a:uLnTx/>
                <a:uFillTx/>
                <a:latin typeface="Century Gothic" panose="020F0302020204030204"/>
              </a:rPr>
            </a:br>
            <a:r>
              <a:rPr kumimoji="0" lang="en-CA" sz="9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lang="en-CA" sz="900" i="0" u="none" strike="noStrike" kern="0" cap="none" spc="0" normalizeH="0" baseline="0" noProof="0">
              <a:ln>
                <a:noFill/>
              </a:ln>
              <a:solidFill>
                <a:schemeClr val="bg1"/>
              </a:solidFill>
              <a:effectLst/>
              <a:uLnTx/>
              <a:uFillTx/>
              <a:latin typeface="Century Gothic" panose="020F03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689135021"/>
      </p:ext>
    </p:extLst>
  </p:cSld>
  <p:clrMapOvr>
    <a:masterClrMapping/>
  </p:clrMapOvr>
  <mc:AlternateContent xmlns:mc="http://schemas.openxmlformats.org/markup-compatibility/2006" xmlns:p14="http://schemas.microsoft.com/office/powerpoint/2010/main">
    <mc:Choice Requires="p14">
      <p:transition spd="slow" p14:dur="2000" advTm="3637"/>
    </mc:Choice>
    <mc:Fallback xmlns="">
      <p:transition spd="slow" advTm="36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8344" y="525381"/>
            <a:ext cx="5266194" cy="507242"/>
          </a:xfrm>
        </p:spPr>
        <p:txBody>
          <a:bodyPr anchor="t">
            <a:normAutofit/>
          </a:bodyPr>
          <a:lstStyle/>
          <a:p>
            <a:r>
              <a:rPr lang="en-US"/>
              <a:t>IoT Verticals</a:t>
            </a:r>
            <a:endParaRPr lang="en-CA"/>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7" name="Content Placeholder 3">
            <a:extLst>
              <a:ext uri="{FF2B5EF4-FFF2-40B4-BE49-F238E27FC236}">
                <a16:creationId xmlns:a16="http://schemas.microsoft.com/office/drawing/2014/main" id="{CF15EA4F-101F-427D-1E2A-ED55510DDACC}"/>
              </a:ext>
            </a:extLst>
          </p:cNvPr>
          <p:cNvGraphicFramePr>
            <a:graphicFrameLocks noGrp="1"/>
          </p:cNvGraphicFramePr>
          <p:nvPr>
            <p:ph idx="14"/>
            <p:extLst>
              <p:ext uri="{D42A27DB-BD31-4B8C-83A1-F6EECF244321}">
                <p14:modId xmlns:p14="http://schemas.microsoft.com/office/powerpoint/2010/main" val="121870343"/>
              </p:ext>
            </p:extLst>
          </p:nvPr>
        </p:nvGraphicFramePr>
        <p:xfrm>
          <a:off x="2508263" y="1269129"/>
          <a:ext cx="7170264" cy="460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049832"/>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B3F1-D924-E42F-1C6F-67925C5D1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2F734-91D3-D4AB-5B4C-2596C59B8B2C}"/>
              </a:ext>
            </a:extLst>
          </p:cNvPr>
          <p:cNvSpPr>
            <a:spLocks noGrp="1"/>
          </p:cNvSpPr>
          <p:nvPr>
            <p:ph type="title"/>
          </p:nvPr>
        </p:nvSpPr>
        <p:spPr>
          <a:xfrm>
            <a:off x="558344" y="525381"/>
            <a:ext cx="5266194" cy="507242"/>
          </a:xfrm>
        </p:spPr>
        <p:txBody>
          <a:bodyPr anchor="t">
            <a:normAutofit fontScale="90000"/>
          </a:bodyPr>
          <a:lstStyle/>
          <a:p>
            <a:r>
              <a:rPr lang="en-US"/>
              <a:t>Domaines </a:t>
            </a:r>
            <a:r>
              <a:rPr lang="en-US" err="1"/>
              <a:t>d’application</a:t>
            </a:r>
            <a:r>
              <a:rPr lang="en-US"/>
              <a:t> de </a:t>
            </a:r>
            <a:r>
              <a:rPr lang="en-US" err="1"/>
              <a:t>l'Internet</a:t>
            </a:r>
            <a:r>
              <a:rPr lang="en-US"/>
              <a:t> des </a:t>
            </a:r>
            <a:r>
              <a:rPr lang="en-US" err="1"/>
              <a:t>Objets</a:t>
            </a:r>
            <a:r>
              <a:rPr lang="en-US"/>
              <a:t> </a:t>
            </a:r>
            <a:endParaRPr lang="en-US" err="1">
              <a:cs typeface="Arial"/>
            </a:endParaRPr>
          </a:p>
          <a:p>
            <a:endParaRPr lang="en-US">
              <a:cs typeface="Arial"/>
            </a:endParaRPr>
          </a:p>
        </p:txBody>
      </p:sp>
      <p:sp>
        <p:nvSpPr>
          <p:cNvPr id="33" name="Text Placeholder 2">
            <a:extLst>
              <a:ext uri="{FF2B5EF4-FFF2-40B4-BE49-F238E27FC236}">
                <a16:creationId xmlns:a16="http://schemas.microsoft.com/office/drawing/2014/main" id="{9A77F448-F231-27C7-D6CC-0BC20DA0E18C}"/>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7" name="Content Placeholder 3">
            <a:extLst>
              <a:ext uri="{FF2B5EF4-FFF2-40B4-BE49-F238E27FC236}">
                <a16:creationId xmlns:a16="http://schemas.microsoft.com/office/drawing/2014/main" id="{D5167007-52A7-5662-A335-64D66E5C79D0}"/>
              </a:ext>
            </a:extLst>
          </p:cNvPr>
          <p:cNvGraphicFramePr>
            <a:graphicFrameLocks noGrp="1"/>
          </p:cNvGraphicFramePr>
          <p:nvPr>
            <p:ph idx="14"/>
          </p:nvPr>
        </p:nvGraphicFramePr>
        <p:xfrm>
          <a:off x="2522374" y="1445518"/>
          <a:ext cx="7170264" cy="460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5566513"/>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en-CA" sz="2400"/>
              <a:t>Opportunities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extLst>
              <p:ext uri="{D42A27DB-BD31-4B8C-83A1-F6EECF244321}">
                <p14:modId xmlns:p14="http://schemas.microsoft.com/office/powerpoint/2010/main" val="142683411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008539"/>
      </p:ext>
    </p:extLst>
  </p:cSld>
  <p:clrMapOvr>
    <a:masterClrMapping/>
  </p:clrMapOvr>
  <mc:AlternateContent xmlns:mc="http://schemas.openxmlformats.org/markup-compatibility/2006" xmlns:p14="http://schemas.microsoft.com/office/powerpoint/2010/main">
    <mc:Choice Requires="p14">
      <p:transition spd="slow" p14:dur="2000" advTm="4147"/>
    </mc:Choice>
    <mc:Fallback xmlns="">
      <p:transition spd="slow" advTm="41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EBB4-7021-685D-5C28-DB0FAA5BD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5A8-5A6D-1A58-AD25-6D44FC9E9FE9}"/>
              </a:ext>
            </a:extLst>
          </p:cNvPr>
          <p:cNvSpPr>
            <a:spLocks noGrp="1"/>
          </p:cNvSpPr>
          <p:nvPr>
            <p:ph type="title"/>
          </p:nvPr>
        </p:nvSpPr>
        <p:spPr>
          <a:xfrm>
            <a:off x="558344" y="525381"/>
            <a:ext cx="5266194" cy="507242"/>
          </a:xfrm>
        </p:spPr>
        <p:txBody>
          <a:bodyPr anchor="t">
            <a:normAutofit/>
          </a:bodyPr>
          <a:lstStyle/>
          <a:p>
            <a:r>
              <a:rPr lang="en-CA" sz="2400" err="1"/>
              <a:t>Opportunités</a:t>
            </a:r>
            <a:endParaRPr lang="en-US" err="1"/>
          </a:p>
        </p:txBody>
      </p:sp>
      <p:sp>
        <p:nvSpPr>
          <p:cNvPr id="28" name="Text Placeholder 2">
            <a:extLst>
              <a:ext uri="{FF2B5EF4-FFF2-40B4-BE49-F238E27FC236}">
                <a16:creationId xmlns:a16="http://schemas.microsoft.com/office/drawing/2014/main" id="{2D50F547-98CD-D2B6-A307-4977BC0D387F}"/>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86A7C3B7-DB3A-55F0-487B-C421253047AE}"/>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956524"/>
      </p:ext>
    </p:extLst>
  </p:cSld>
  <p:clrMapOvr>
    <a:masterClrMapping/>
  </p:clrMapOvr>
  <mc:AlternateContent xmlns:mc="http://schemas.openxmlformats.org/markup-compatibility/2006" xmlns:p14="http://schemas.microsoft.com/office/powerpoint/2010/main">
    <mc:Choice Requires="p14">
      <p:transition spd="slow" p14:dur="2000" advTm="4147"/>
    </mc:Choice>
    <mc:Fallback xmlns="">
      <p:transition spd="slow" advTm="414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2a7480b37433710d825a66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d66286f-cd2f-4628-8e8b-4f713f67fae0">
      <Terms xmlns="http://schemas.microsoft.com/office/infopath/2007/PartnerControls"/>
    </lcf76f155ced4ddcb4097134ff3c332f>
    <TaxCatchAll xmlns="1b1d29c6-a309-4658-a5f5-7150c14c22c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b6b4940f453240a6d75bea9edda0b667">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a35ed52aeb5092aeb138f12134702e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1DC259-59B5-459A-B335-86E4DF64B337}">
  <ds:schemaRefs>
    <ds:schemaRef ds:uri="http://schemas.microsoft.com/sharepoint/v3/contenttype/forms"/>
  </ds:schemaRefs>
</ds:datastoreItem>
</file>

<file path=customXml/itemProps2.xml><?xml version="1.0" encoding="utf-8"?>
<ds:datastoreItem xmlns:ds="http://schemas.openxmlformats.org/officeDocument/2006/customXml" ds:itemID="{83118351-5B25-441D-9890-908C751A3A08}">
  <ds:schemaRefs>
    <ds:schemaRef ds:uri="1b1d29c6-a309-4658-a5f5-7150c14c22c0"/>
    <ds:schemaRef ds:uri="fd66286f-cd2f-4628-8e8b-4f713f67fa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2E6E38-8499-44FC-A0F6-9C0465BB1A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6286f-cd2f-4628-8e8b-4f713f67fae0"/>
    <ds:schemaRef ds:uri="1b1d29c6-a309-4658-a5f5-7150c14c22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SSC-Powerpoint-Template (2023)</Template>
  <Application>Microsoft Office PowerPoint</Application>
  <PresentationFormat>Widescreen</PresentationFormat>
  <Slides>39</Slides>
  <Notes>10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SSC Theme</vt:lpstr>
      <vt:lpstr>Internet of Things in the GC L'Internet des Objets au GC </vt:lpstr>
      <vt:lpstr>Internet of Things – what it is and why it matters</vt:lpstr>
      <vt:lpstr>L'Internet des Objets – ce que c'est et pourquoi c'est improtant </vt:lpstr>
      <vt:lpstr>The Internet of Things – Trends &amp; Disruptions </vt:lpstr>
      <vt:lpstr>L'Internet des Objets  – Évolutions et Ruptures Technologiques</vt:lpstr>
      <vt:lpstr>IoT Verticals</vt:lpstr>
      <vt:lpstr>Domaines d’application de l'Internet des Objets  </vt:lpstr>
      <vt:lpstr>Opportunities</vt:lpstr>
      <vt:lpstr>Opportunités</vt:lpstr>
      <vt:lpstr>Digital Platforms IoT Program</vt:lpstr>
      <vt:lpstr>Programme l'Internet des Objets  des Plateformes Numériques</vt:lpstr>
      <vt:lpstr>Current IoT Projects </vt:lpstr>
      <vt:lpstr>Projets en cours liés à l’Internet des objets</vt:lpstr>
      <vt:lpstr>Potential Future Use Cases </vt:lpstr>
      <vt:lpstr>Cas d’utilisation potentiels futurs</vt:lpstr>
      <vt:lpstr>DFO Project</vt:lpstr>
      <vt:lpstr>Projet MPO</vt:lpstr>
      <vt:lpstr>DFO Proof of Concept</vt:lpstr>
      <vt:lpstr>MPO : Preuve de Concept</vt:lpstr>
      <vt:lpstr>Discovered Benefits</vt:lpstr>
      <vt:lpstr>Bénéfices Identifiés</vt:lpstr>
      <vt:lpstr>PowerPoint Presentation</vt:lpstr>
      <vt:lpstr>PowerPoint Presentation</vt:lpstr>
      <vt:lpstr>AAFC Project</vt:lpstr>
      <vt:lpstr>Projet d’Agriculture et Agroalimentaire Canada</vt:lpstr>
      <vt:lpstr>Benefits of Cloud IoT Platform</vt:lpstr>
      <vt:lpstr>Avantages de la Plateforme Infonuagique IdO</vt:lpstr>
      <vt:lpstr>RFID Project</vt:lpstr>
      <vt:lpstr>Projet RFID</vt:lpstr>
      <vt:lpstr>Potential Benefits</vt:lpstr>
      <vt:lpstr>Bénéfices Potentiels </vt:lpstr>
      <vt:lpstr>ICELAB Environmental Monitoring </vt:lpstr>
      <vt:lpstr>Surveillance Environnementale ICELAB</vt:lpstr>
      <vt:lpstr>Key Business Goals</vt:lpstr>
      <vt:lpstr>Objectifs Clés  </vt:lpstr>
      <vt:lpstr>Potential Benefits</vt:lpstr>
      <vt:lpstr>Bénéfices Potentiels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DFO &amp; IoT</dc:title>
  <dc:creator>Santary, William (SSC/SPC)</dc:creator>
  <cp:revision>9</cp:revision>
  <dcterms:created xsi:type="dcterms:W3CDTF">2024-09-03T18:03:02Z</dcterms:created>
  <dcterms:modified xsi:type="dcterms:W3CDTF">2026-01-21T18:22:22Z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MediaServiceImageTags">
    <vt:lpwstr/>
  </property>
  <property fmtid="{D5CDD505-2E9C-101B-9397-08002B2CF9AE}" pid="4" name="MSIP_Label_8951c139-e885-4e7f-8042-c4c17a61b6ec_Enabled">
    <vt:lpwstr>true</vt:lpwstr>
  </property>
  <property fmtid="{D5CDD505-2E9C-101B-9397-08002B2CF9AE}" pid="5" name="MSIP_Label_8951c139-e885-4e7f-8042-c4c17a61b6ec_SetDate">
    <vt:lpwstr>2024-09-13T13:24:00Z</vt:lpwstr>
  </property>
  <property fmtid="{D5CDD505-2E9C-101B-9397-08002B2CF9AE}" pid="6" name="MSIP_Label_8951c139-e885-4e7f-8042-c4c17a61b6ec_Method">
    <vt:lpwstr>Standard</vt:lpwstr>
  </property>
  <property fmtid="{D5CDD505-2E9C-101B-9397-08002B2CF9AE}" pid="7" name="MSIP_Label_8951c139-e885-4e7f-8042-c4c17a61b6ec_Name">
    <vt:lpwstr>Unclassified</vt:lpwstr>
  </property>
  <property fmtid="{D5CDD505-2E9C-101B-9397-08002B2CF9AE}" pid="8" name="MSIP_Label_8951c139-e885-4e7f-8042-c4c17a61b6ec_SiteId">
    <vt:lpwstr>d05bc194-94bf-4ad6-ae2e-1db0f2e38f5e</vt:lpwstr>
  </property>
  <property fmtid="{D5CDD505-2E9C-101B-9397-08002B2CF9AE}" pid="9" name="MSIP_Label_8951c139-e885-4e7f-8042-c4c17a61b6ec_ActionId">
    <vt:lpwstr>8a233e52-317c-4cf8-b4af-f39d23457b9d</vt:lpwstr>
  </property>
  <property fmtid="{D5CDD505-2E9C-101B-9397-08002B2CF9AE}" pid="10" name="MSIP_Label_8951c139-e885-4e7f-8042-c4c17a61b6ec_ContentBits">
    <vt:lpwstr>1</vt:lpwstr>
  </property>
  <property fmtid="{D5CDD505-2E9C-101B-9397-08002B2CF9AE}" pid="11" name="ClassificationContentMarkingHeaderLocations">
    <vt:lpwstr>SSC Theme:3</vt:lpwstr>
  </property>
  <property fmtid="{D5CDD505-2E9C-101B-9397-08002B2CF9AE}" pid="12" name="ClassificationContentMarkingHeaderText">
    <vt:lpwstr>Unclassified | Non classifié</vt:lpwstr>
  </property>
</Properties>
</file>